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4"/>
  </p:notesMasterIdLst>
  <p:handoutMasterIdLst>
    <p:handoutMasterId r:id="rId15"/>
  </p:handoutMasterIdLst>
  <p:sldIdLst>
    <p:sldId id="257" r:id="rId4"/>
    <p:sldId id="278" r:id="rId5"/>
    <p:sldId id="258" r:id="rId6"/>
    <p:sldId id="265" r:id="rId7"/>
    <p:sldId id="279" r:id="rId8"/>
    <p:sldId id="276" r:id="rId9"/>
    <p:sldId id="277" r:id="rId10"/>
    <p:sldId id="280" r:id="rId11"/>
    <p:sldId id="271" r:id="rId12"/>
    <p:sldId id="269" r:id="rId13"/>
  </p:sldIdLst>
  <p:sldSz cx="9144000" cy="6858000" type="screen4x3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4983" autoAdjust="0"/>
  </p:normalViewPr>
  <p:slideViewPr>
    <p:cSldViewPr showGuides="1">
      <p:cViewPr varScale="1">
        <p:scale>
          <a:sx n="93" d="100"/>
          <a:sy n="93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-3594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2E86D-97BF-41AF-91E9-0DF6500B910D}" type="doc">
      <dgm:prSet loTypeId="urn:microsoft.com/office/officeart/2008/layout/VerticalCurv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de-CH"/>
        </a:p>
      </dgm:t>
    </dgm:pt>
    <dgm:pt modelId="{B80A76EE-B7EE-4C09-BE45-C159FACE1D7E}">
      <dgm:prSet phldrT="[Text]"/>
      <dgm:spPr/>
      <dgm:t>
        <a:bodyPr/>
        <a:lstStyle/>
        <a:p>
          <a:r>
            <a:rPr lang="en-GB" noProof="0" dirty="0" smtClean="0"/>
            <a:t>Linked Data for Archival Catalogue</a:t>
          </a:r>
          <a:endParaRPr lang="en-GB" noProof="0" dirty="0"/>
        </a:p>
      </dgm:t>
    </dgm:pt>
    <dgm:pt modelId="{BC3B24D3-7ABB-4A7E-87BD-84AB694A7719}" type="parTrans" cxnId="{6351D349-9670-4C59-B8D1-F0A3C93583B6}">
      <dgm:prSet/>
      <dgm:spPr/>
      <dgm:t>
        <a:bodyPr/>
        <a:lstStyle/>
        <a:p>
          <a:endParaRPr lang="de-CH"/>
        </a:p>
      </dgm:t>
    </dgm:pt>
    <dgm:pt modelId="{69DC10BF-70D1-4272-9E4E-8A90DDE56AC5}" type="sibTrans" cxnId="{6351D349-9670-4C59-B8D1-F0A3C93583B6}">
      <dgm:prSet/>
      <dgm:spPr/>
      <dgm:t>
        <a:bodyPr/>
        <a:lstStyle/>
        <a:p>
          <a:endParaRPr lang="de-CH"/>
        </a:p>
      </dgm:t>
    </dgm:pt>
    <dgm:pt modelId="{1B757087-0A2E-4805-8057-5464ADBA95BA}">
      <dgm:prSet phldrT="[Text]"/>
      <dgm:spPr/>
      <dgm:t>
        <a:bodyPr/>
        <a:lstStyle/>
        <a:p>
          <a:r>
            <a:rPr lang="en-GB" noProof="0" dirty="0" smtClean="0"/>
            <a:t>Linked Data for Publishing Data</a:t>
          </a:r>
          <a:endParaRPr lang="en-GB" noProof="0" dirty="0"/>
        </a:p>
      </dgm:t>
    </dgm:pt>
    <dgm:pt modelId="{BFEECD88-3830-4DD3-A5F7-46763378A77C}" type="parTrans" cxnId="{3E55DAA9-A8FC-4966-AFD4-79D6E79669DC}">
      <dgm:prSet/>
      <dgm:spPr/>
      <dgm:t>
        <a:bodyPr/>
        <a:lstStyle/>
        <a:p>
          <a:endParaRPr lang="de-CH"/>
        </a:p>
      </dgm:t>
    </dgm:pt>
    <dgm:pt modelId="{A26D2E38-DB80-482A-A694-2DB586B338B7}" type="sibTrans" cxnId="{3E55DAA9-A8FC-4966-AFD4-79D6E79669DC}">
      <dgm:prSet/>
      <dgm:spPr/>
      <dgm:t>
        <a:bodyPr/>
        <a:lstStyle/>
        <a:p>
          <a:endParaRPr lang="de-CH"/>
        </a:p>
      </dgm:t>
    </dgm:pt>
    <dgm:pt modelId="{E272A4DD-D643-424B-BE69-7BC1B1F78404}" type="pres">
      <dgm:prSet presAssocID="{3062E86D-97BF-41AF-91E9-0DF6500B91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CH"/>
        </a:p>
      </dgm:t>
    </dgm:pt>
    <dgm:pt modelId="{46AD296B-5B99-4D0E-8BC6-50ADEF9A18D0}" type="pres">
      <dgm:prSet presAssocID="{3062E86D-97BF-41AF-91E9-0DF6500B910D}" presName="Name1" presStyleCnt="0"/>
      <dgm:spPr/>
      <dgm:t>
        <a:bodyPr/>
        <a:lstStyle/>
        <a:p>
          <a:endParaRPr lang="fr-CH"/>
        </a:p>
      </dgm:t>
    </dgm:pt>
    <dgm:pt modelId="{40392979-1DDD-49C2-A88A-C867573E38A5}" type="pres">
      <dgm:prSet presAssocID="{3062E86D-97BF-41AF-91E9-0DF6500B910D}" presName="cycle" presStyleCnt="0"/>
      <dgm:spPr/>
      <dgm:t>
        <a:bodyPr/>
        <a:lstStyle/>
        <a:p>
          <a:endParaRPr lang="fr-CH"/>
        </a:p>
      </dgm:t>
    </dgm:pt>
    <dgm:pt modelId="{05F60A29-5830-4487-840B-3698428BA5EC}" type="pres">
      <dgm:prSet presAssocID="{3062E86D-97BF-41AF-91E9-0DF6500B910D}" presName="srcNode" presStyleLbl="node1" presStyleIdx="0" presStyleCnt="2"/>
      <dgm:spPr/>
      <dgm:t>
        <a:bodyPr/>
        <a:lstStyle/>
        <a:p>
          <a:endParaRPr lang="fr-CH"/>
        </a:p>
      </dgm:t>
    </dgm:pt>
    <dgm:pt modelId="{E7A1B854-05F6-4328-B1D8-2885B9689302}" type="pres">
      <dgm:prSet presAssocID="{3062E86D-97BF-41AF-91E9-0DF6500B910D}" presName="conn" presStyleLbl="parChTrans1D2" presStyleIdx="0" presStyleCnt="1"/>
      <dgm:spPr/>
      <dgm:t>
        <a:bodyPr/>
        <a:lstStyle/>
        <a:p>
          <a:endParaRPr lang="de-CH"/>
        </a:p>
      </dgm:t>
    </dgm:pt>
    <dgm:pt modelId="{F8C3C6D9-F8B1-4E5E-BFF9-106189E9A04C}" type="pres">
      <dgm:prSet presAssocID="{3062E86D-97BF-41AF-91E9-0DF6500B910D}" presName="extraNode" presStyleLbl="node1" presStyleIdx="0" presStyleCnt="2"/>
      <dgm:spPr/>
      <dgm:t>
        <a:bodyPr/>
        <a:lstStyle/>
        <a:p>
          <a:endParaRPr lang="fr-CH"/>
        </a:p>
      </dgm:t>
    </dgm:pt>
    <dgm:pt modelId="{5C5BABA4-01DA-4C5B-B1DD-C2E887F3A5FA}" type="pres">
      <dgm:prSet presAssocID="{3062E86D-97BF-41AF-91E9-0DF6500B910D}" presName="dstNode" presStyleLbl="node1" presStyleIdx="0" presStyleCnt="2"/>
      <dgm:spPr/>
      <dgm:t>
        <a:bodyPr/>
        <a:lstStyle/>
        <a:p>
          <a:endParaRPr lang="fr-CH"/>
        </a:p>
      </dgm:t>
    </dgm:pt>
    <dgm:pt modelId="{798F3F60-DE19-4D85-9AD5-0E5327BCA688}" type="pres">
      <dgm:prSet presAssocID="{B80A76EE-B7EE-4C09-BE45-C159FACE1D7E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28D4743-2B3E-4F7C-AF92-AA92C193E1C2}" type="pres">
      <dgm:prSet presAssocID="{B80A76EE-B7EE-4C09-BE45-C159FACE1D7E}" presName="accent_1" presStyleCnt="0"/>
      <dgm:spPr/>
      <dgm:t>
        <a:bodyPr/>
        <a:lstStyle/>
        <a:p>
          <a:endParaRPr lang="fr-CH"/>
        </a:p>
      </dgm:t>
    </dgm:pt>
    <dgm:pt modelId="{1D4E5286-5BF4-46C2-BEE5-0D8211C3F679}" type="pres">
      <dgm:prSet presAssocID="{B80A76EE-B7EE-4C09-BE45-C159FACE1D7E}" presName="accentRepeatNode" presStyleLbl="solidFgAcc1" presStyleIdx="0" presStyleCnt="2"/>
      <dgm:spPr/>
      <dgm:t>
        <a:bodyPr/>
        <a:lstStyle/>
        <a:p>
          <a:endParaRPr lang="de-CH"/>
        </a:p>
      </dgm:t>
    </dgm:pt>
    <dgm:pt modelId="{92FED9F8-7112-4CED-8CA6-6D413370958E}" type="pres">
      <dgm:prSet presAssocID="{1B757087-0A2E-4805-8057-5464ADBA95B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B8F7411-F766-4004-9B31-6797033B3089}" type="pres">
      <dgm:prSet presAssocID="{1B757087-0A2E-4805-8057-5464ADBA95BA}" presName="accent_2" presStyleCnt="0"/>
      <dgm:spPr/>
      <dgm:t>
        <a:bodyPr/>
        <a:lstStyle/>
        <a:p>
          <a:endParaRPr lang="fr-CH"/>
        </a:p>
      </dgm:t>
    </dgm:pt>
    <dgm:pt modelId="{F7F04635-F8E2-4C3C-AE83-9736A418082F}" type="pres">
      <dgm:prSet presAssocID="{1B757087-0A2E-4805-8057-5464ADBA95BA}" presName="accentRepeatNode" presStyleLbl="solidFgAcc1" presStyleIdx="1" presStyleCnt="2"/>
      <dgm:spPr/>
      <dgm:t>
        <a:bodyPr/>
        <a:lstStyle/>
        <a:p>
          <a:endParaRPr lang="de-CH"/>
        </a:p>
      </dgm:t>
    </dgm:pt>
  </dgm:ptLst>
  <dgm:cxnLst>
    <dgm:cxn modelId="{6351D349-9670-4C59-B8D1-F0A3C93583B6}" srcId="{3062E86D-97BF-41AF-91E9-0DF6500B910D}" destId="{B80A76EE-B7EE-4C09-BE45-C159FACE1D7E}" srcOrd="0" destOrd="0" parTransId="{BC3B24D3-7ABB-4A7E-87BD-84AB694A7719}" sibTransId="{69DC10BF-70D1-4272-9E4E-8A90DDE56AC5}"/>
    <dgm:cxn modelId="{3E55DAA9-A8FC-4966-AFD4-79D6E79669DC}" srcId="{3062E86D-97BF-41AF-91E9-0DF6500B910D}" destId="{1B757087-0A2E-4805-8057-5464ADBA95BA}" srcOrd="1" destOrd="0" parTransId="{BFEECD88-3830-4DD3-A5F7-46763378A77C}" sibTransId="{A26D2E38-DB80-482A-A694-2DB586B338B7}"/>
    <dgm:cxn modelId="{41FD26CC-B901-4DB0-ACBD-07815D617AC0}" type="presOf" srcId="{1B757087-0A2E-4805-8057-5464ADBA95BA}" destId="{92FED9F8-7112-4CED-8CA6-6D413370958E}" srcOrd="0" destOrd="0" presId="urn:microsoft.com/office/officeart/2008/layout/VerticalCurvedList"/>
    <dgm:cxn modelId="{680E6CB7-68F6-47E0-BA7A-781DA8010D34}" type="presOf" srcId="{B80A76EE-B7EE-4C09-BE45-C159FACE1D7E}" destId="{798F3F60-DE19-4D85-9AD5-0E5327BCA688}" srcOrd="0" destOrd="0" presId="urn:microsoft.com/office/officeart/2008/layout/VerticalCurvedList"/>
    <dgm:cxn modelId="{9B617CD8-D921-476D-B8C3-60813A626941}" type="presOf" srcId="{3062E86D-97BF-41AF-91E9-0DF6500B910D}" destId="{E272A4DD-D643-424B-BE69-7BC1B1F78404}" srcOrd="0" destOrd="0" presId="urn:microsoft.com/office/officeart/2008/layout/VerticalCurvedList"/>
    <dgm:cxn modelId="{DBBA25A5-0C15-49BF-95B9-1212E2675560}" type="presOf" srcId="{69DC10BF-70D1-4272-9E4E-8A90DDE56AC5}" destId="{E7A1B854-05F6-4328-B1D8-2885B9689302}" srcOrd="0" destOrd="0" presId="urn:microsoft.com/office/officeart/2008/layout/VerticalCurvedList"/>
    <dgm:cxn modelId="{3C95A399-1266-45F5-8504-A01B6869391A}" type="presParOf" srcId="{E272A4DD-D643-424B-BE69-7BC1B1F78404}" destId="{46AD296B-5B99-4D0E-8BC6-50ADEF9A18D0}" srcOrd="0" destOrd="0" presId="urn:microsoft.com/office/officeart/2008/layout/VerticalCurvedList"/>
    <dgm:cxn modelId="{DAE078C7-3985-472C-8525-E39924D8CB2A}" type="presParOf" srcId="{46AD296B-5B99-4D0E-8BC6-50ADEF9A18D0}" destId="{40392979-1DDD-49C2-A88A-C867573E38A5}" srcOrd="0" destOrd="0" presId="urn:microsoft.com/office/officeart/2008/layout/VerticalCurvedList"/>
    <dgm:cxn modelId="{C0E9C011-44D2-4EC5-B480-6A88B35CF917}" type="presParOf" srcId="{40392979-1DDD-49C2-A88A-C867573E38A5}" destId="{05F60A29-5830-4487-840B-3698428BA5EC}" srcOrd="0" destOrd="0" presId="urn:microsoft.com/office/officeart/2008/layout/VerticalCurvedList"/>
    <dgm:cxn modelId="{B2D25A71-4032-4DAC-9E26-19A138825FD3}" type="presParOf" srcId="{40392979-1DDD-49C2-A88A-C867573E38A5}" destId="{E7A1B854-05F6-4328-B1D8-2885B9689302}" srcOrd="1" destOrd="0" presId="urn:microsoft.com/office/officeart/2008/layout/VerticalCurvedList"/>
    <dgm:cxn modelId="{845AD35A-1E66-4DDF-AE80-767190165A64}" type="presParOf" srcId="{40392979-1DDD-49C2-A88A-C867573E38A5}" destId="{F8C3C6D9-F8B1-4E5E-BFF9-106189E9A04C}" srcOrd="2" destOrd="0" presId="urn:microsoft.com/office/officeart/2008/layout/VerticalCurvedList"/>
    <dgm:cxn modelId="{60A0234B-2B2F-4E5D-8E52-6FD60CB9CC63}" type="presParOf" srcId="{40392979-1DDD-49C2-A88A-C867573E38A5}" destId="{5C5BABA4-01DA-4C5B-B1DD-C2E887F3A5FA}" srcOrd="3" destOrd="0" presId="urn:microsoft.com/office/officeart/2008/layout/VerticalCurvedList"/>
    <dgm:cxn modelId="{36AB4659-BF2E-4A03-AE23-747DC709494F}" type="presParOf" srcId="{46AD296B-5B99-4D0E-8BC6-50ADEF9A18D0}" destId="{798F3F60-DE19-4D85-9AD5-0E5327BCA688}" srcOrd="1" destOrd="0" presId="urn:microsoft.com/office/officeart/2008/layout/VerticalCurvedList"/>
    <dgm:cxn modelId="{C93546A2-E216-4671-80E3-F1EE175FD8D9}" type="presParOf" srcId="{46AD296B-5B99-4D0E-8BC6-50ADEF9A18D0}" destId="{728D4743-2B3E-4F7C-AF92-AA92C193E1C2}" srcOrd="2" destOrd="0" presId="urn:microsoft.com/office/officeart/2008/layout/VerticalCurvedList"/>
    <dgm:cxn modelId="{BB875BEC-DF66-4D6D-B791-26A023192BF4}" type="presParOf" srcId="{728D4743-2B3E-4F7C-AF92-AA92C193E1C2}" destId="{1D4E5286-5BF4-46C2-BEE5-0D8211C3F679}" srcOrd="0" destOrd="0" presId="urn:microsoft.com/office/officeart/2008/layout/VerticalCurvedList"/>
    <dgm:cxn modelId="{9D1A3EE6-F223-41A5-9CEF-3CA3D009A42A}" type="presParOf" srcId="{46AD296B-5B99-4D0E-8BC6-50ADEF9A18D0}" destId="{92FED9F8-7112-4CED-8CA6-6D413370958E}" srcOrd="3" destOrd="0" presId="urn:microsoft.com/office/officeart/2008/layout/VerticalCurvedList"/>
    <dgm:cxn modelId="{9C395D53-F88B-4069-A74F-3BC071A5C0EA}" type="presParOf" srcId="{46AD296B-5B99-4D0E-8BC6-50ADEF9A18D0}" destId="{6B8F7411-F766-4004-9B31-6797033B3089}" srcOrd="4" destOrd="0" presId="urn:microsoft.com/office/officeart/2008/layout/VerticalCurvedList"/>
    <dgm:cxn modelId="{AF540944-11D1-4083-A222-65412DE537DB}" type="presParOf" srcId="{6B8F7411-F766-4004-9B31-6797033B3089}" destId="{F7F04635-F8E2-4C3C-AE83-9736A418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95FA2-CBFD-4E69-94F5-72EC46F4B864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CH"/>
        </a:p>
      </dgm:t>
    </dgm:pt>
    <dgm:pt modelId="{F63733E3-3899-4023-BF96-81549952EA11}">
      <dgm:prSet phldrT="[Texte]" custT="1"/>
      <dgm:spPr/>
      <dgm:t>
        <a:bodyPr/>
        <a:lstStyle/>
        <a:p>
          <a:r>
            <a:rPr lang="fr-CH" sz="1600" dirty="0" err="1" smtClean="0"/>
            <a:t>Experimen</a:t>
          </a:r>
          <a:r>
            <a:rPr lang="fr-CH" sz="1600" dirty="0" smtClean="0"/>
            <a:t>-         </a:t>
          </a:r>
          <a:r>
            <a:rPr lang="fr-CH" sz="1600" dirty="0" err="1" smtClean="0"/>
            <a:t>tation</a:t>
          </a:r>
          <a:endParaRPr lang="fr-CH" sz="1600" dirty="0"/>
        </a:p>
      </dgm:t>
    </dgm:pt>
    <dgm:pt modelId="{36C79A19-7F52-4052-9E62-AE133C2D48E2}" type="parTrans" cxnId="{BF4C60EF-DE21-45FD-A1EE-172B72C14BEC}">
      <dgm:prSet/>
      <dgm:spPr/>
      <dgm:t>
        <a:bodyPr/>
        <a:lstStyle/>
        <a:p>
          <a:endParaRPr lang="fr-CH" sz="1200"/>
        </a:p>
      </dgm:t>
    </dgm:pt>
    <dgm:pt modelId="{69921823-2330-4EE9-A368-F8B6CC8A9B2F}" type="sibTrans" cxnId="{BF4C60EF-DE21-45FD-A1EE-172B72C14BEC}">
      <dgm:prSet/>
      <dgm:spPr/>
      <dgm:t>
        <a:bodyPr/>
        <a:lstStyle/>
        <a:p>
          <a:endParaRPr lang="fr-CH" sz="1200"/>
        </a:p>
      </dgm:t>
    </dgm:pt>
    <dgm:pt modelId="{DD8F1AC0-510F-4351-9CE0-7F0B9B524116}">
      <dgm:prSet phldrT="[Texte]" custT="1"/>
      <dgm:spPr/>
      <dgm:t>
        <a:bodyPr/>
        <a:lstStyle/>
        <a:p>
          <a:r>
            <a:rPr lang="fr-CH" sz="1800" dirty="0" smtClean="0"/>
            <a:t>LD-infrastructure</a:t>
          </a:r>
          <a:endParaRPr lang="fr-CH" sz="1800" dirty="0"/>
        </a:p>
      </dgm:t>
    </dgm:pt>
    <dgm:pt modelId="{0D13336A-7C32-4391-8B94-DA0A72155A97}" type="parTrans" cxnId="{0D2F5867-844C-4B56-ACD7-90A8A643C13F}">
      <dgm:prSet/>
      <dgm:spPr/>
      <dgm:t>
        <a:bodyPr/>
        <a:lstStyle/>
        <a:p>
          <a:endParaRPr lang="fr-CH" sz="1200"/>
        </a:p>
      </dgm:t>
    </dgm:pt>
    <dgm:pt modelId="{1C24889D-D82F-4B75-B623-4549674DA8AA}" type="sibTrans" cxnId="{0D2F5867-844C-4B56-ACD7-90A8A643C13F}">
      <dgm:prSet/>
      <dgm:spPr/>
      <dgm:t>
        <a:bodyPr/>
        <a:lstStyle/>
        <a:p>
          <a:endParaRPr lang="fr-CH" sz="1200"/>
        </a:p>
      </dgm:t>
    </dgm:pt>
    <dgm:pt modelId="{4F1E6135-2E89-4980-93BA-175EB67286D3}">
      <dgm:prSet phldrT="[Texte]" custT="1"/>
      <dgm:spPr/>
      <dgm:t>
        <a:bodyPr/>
        <a:lstStyle/>
        <a:p>
          <a:r>
            <a:rPr lang="fr-CH" sz="1800" dirty="0" err="1" smtClean="0"/>
            <a:t>Datasets</a:t>
          </a:r>
          <a:r>
            <a:rPr lang="fr-CH" sz="1800" dirty="0" smtClean="0"/>
            <a:t> publication</a:t>
          </a:r>
          <a:endParaRPr lang="fr-CH" sz="1800" dirty="0"/>
        </a:p>
      </dgm:t>
    </dgm:pt>
    <dgm:pt modelId="{A3EA6599-47E8-4A9E-8DBE-2EF345A720E7}" type="parTrans" cxnId="{718756DF-F93B-4E39-9CD9-9CAC19A23A97}">
      <dgm:prSet/>
      <dgm:spPr/>
      <dgm:t>
        <a:bodyPr/>
        <a:lstStyle/>
        <a:p>
          <a:endParaRPr lang="fr-CH" sz="1200"/>
        </a:p>
      </dgm:t>
    </dgm:pt>
    <dgm:pt modelId="{382FBCFE-1C8A-4A62-ABD4-DE4B8F18E11E}" type="sibTrans" cxnId="{718756DF-F93B-4E39-9CD9-9CAC19A23A97}">
      <dgm:prSet/>
      <dgm:spPr/>
      <dgm:t>
        <a:bodyPr/>
        <a:lstStyle/>
        <a:p>
          <a:endParaRPr lang="fr-CH" sz="1200"/>
        </a:p>
      </dgm:t>
    </dgm:pt>
    <dgm:pt modelId="{A3F9ACD6-2C68-4A94-8CE5-9F16EF59C408}">
      <dgm:prSet phldrT="[Texte]" custT="1"/>
      <dgm:spPr/>
      <dgm:t>
        <a:bodyPr/>
        <a:lstStyle/>
        <a:p>
          <a:r>
            <a:rPr lang="fr-CH" sz="1600" dirty="0" smtClean="0"/>
            <a:t>Production</a:t>
          </a:r>
          <a:endParaRPr lang="fr-CH" sz="1800" dirty="0"/>
        </a:p>
      </dgm:t>
    </dgm:pt>
    <dgm:pt modelId="{DA70A2CB-C5CC-4E0B-8DB4-1CF92294851F}" type="parTrans" cxnId="{45C55D76-B0CE-436F-BABA-9D3CEC5D49B5}">
      <dgm:prSet/>
      <dgm:spPr/>
      <dgm:t>
        <a:bodyPr/>
        <a:lstStyle/>
        <a:p>
          <a:endParaRPr lang="fr-CH" sz="1200"/>
        </a:p>
      </dgm:t>
    </dgm:pt>
    <dgm:pt modelId="{C6174726-C79A-436D-984A-258179087BD8}" type="sibTrans" cxnId="{45C55D76-B0CE-436F-BABA-9D3CEC5D49B5}">
      <dgm:prSet/>
      <dgm:spPr/>
      <dgm:t>
        <a:bodyPr/>
        <a:lstStyle/>
        <a:p>
          <a:endParaRPr lang="fr-CH" sz="1200"/>
        </a:p>
      </dgm:t>
    </dgm:pt>
    <dgm:pt modelId="{E244D063-2D9F-4D14-950D-5283C3206B1E}">
      <dgm:prSet phldrT="[Texte]" custT="1"/>
      <dgm:spPr/>
      <dgm:t>
        <a:bodyPr/>
        <a:lstStyle/>
        <a:p>
          <a:r>
            <a:rPr lang="fr-CH" sz="1800" dirty="0" smtClean="0"/>
            <a:t>Central infrastructure for the public </a:t>
          </a:r>
          <a:r>
            <a:rPr lang="fr-CH" sz="1800" dirty="0" err="1" smtClean="0"/>
            <a:t>sector</a:t>
          </a:r>
          <a:endParaRPr lang="fr-CH" sz="1800" dirty="0"/>
        </a:p>
      </dgm:t>
    </dgm:pt>
    <dgm:pt modelId="{3A86994E-C6D4-4E78-88B9-559E04D1F560}" type="parTrans" cxnId="{7DA1A813-0259-4CFE-BC03-B407C00C0047}">
      <dgm:prSet/>
      <dgm:spPr/>
      <dgm:t>
        <a:bodyPr/>
        <a:lstStyle/>
        <a:p>
          <a:endParaRPr lang="fr-CH" sz="1200"/>
        </a:p>
      </dgm:t>
    </dgm:pt>
    <dgm:pt modelId="{2F060FAB-23EF-41CA-B379-E2EB7AD9AE56}" type="sibTrans" cxnId="{7DA1A813-0259-4CFE-BC03-B407C00C0047}">
      <dgm:prSet/>
      <dgm:spPr/>
      <dgm:t>
        <a:bodyPr/>
        <a:lstStyle/>
        <a:p>
          <a:endParaRPr lang="fr-CH" sz="1200"/>
        </a:p>
      </dgm:t>
    </dgm:pt>
    <dgm:pt modelId="{9D13A969-42E8-41F1-B12C-73A9BE9072B6}">
      <dgm:prSet phldrT="[Texte]" custT="1"/>
      <dgm:spPr/>
      <dgm:t>
        <a:bodyPr/>
        <a:lstStyle/>
        <a:p>
          <a:r>
            <a:rPr lang="fr-CH" sz="1800" dirty="0" err="1" smtClean="0"/>
            <a:t>Datasets</a:t>
          </a:r>
          <a:r>
            <a:rPr lang="fr-CH" sz="1800" dirty="0" smtClean="0"/>
            <a:t> </a:t>
          </a:r>
          <a:r>
            <a:rPr lang="fr-CH" sz="1800" dirty="0" err="1" smtClean="0"/>
            <a:t>harvesting</a:t>
          </a:r>
          <a:r>
            <a:rPr lang="fr-CH" sz="1800" dirty="0" smtClean="0"/>
            <a:t> and conversion</a:t>
          </a:r>
          <a:endParaRPr lang="fr-CH" sz="1800" dirty="0"/>
        </a:p>
      </dgm:t>
    </dgm:pt>
    <dgm:pt modelId="{9163D9B5-C899-4C11-859E-616EDA05D81B}" type="parTrans" cxnId="{A448226A-3494-4FAE-B9A2-806D8B7B459B}">
      <dgm:prSet/>
      <dgm:spPr/>
      <dgm:t>
        <a:bodyPr/>
        <a:lstStyle/>
        <a:p>
          <a:endParaRPr lang="fr-CH" sz="1200"/>
        </a:p>
      </dgm:t>
    </dgm:pt>
    <dgm:pt modelId="{70A22B25-461C-48DD-BFF8-91663A650C17}" type="sibTrans" cxnId="{A448226A-3494-4FAE-B9A2-806D8B7B459B}">
      <dgm:prSet/>
      <dgm:spPr/>
      <dgm:t>
        <a:bodyPr/>
        <a:lstStyle/>
        <a:p>
          <a:endParaRPr lang="fr-CH" sz="1200"/>
        </a:p>
      </dgm:t>
    </dgm:pt>
    <dgm:pt modelId="{A8251F73-6058-47D6-AFAC-C2AAAE683721}">
      <dgm:prSet phldrT="[Texte]" custT="1"/>
      <dgm:spPr/>
      <dgm:t>
        <a:bodyPr/>
        <a:lstStyle/>
        <a:p>
          <a:r>
            <a:rPr lang="fr-CH" sz="1600" dirty="0" err="1" smtClean="0"/>
            <a:t>Operation</a:t>
          </a:r>
          <a:endParaRPr lang="fr-CH" sz="1800" dirty="0"/>
        </a:p>
      </dgm:t>
    </dgm:pt>
    <dgm:pt modelId="{389A96DB-F080-4102-A8A9-D40065C00FD7}" type="parTrans" cxnId="{7CDD139C-BA45-4846-B989-55D37FC158F7}">
      <dgm:prSet/>
      <dgm:spPr/>
      <dgm:t>
        <a:bodyPr/>
        <a:lstStyle/>
        <a:p>
          <a:endParaRPr lang="fr-CH" sz="1200"/>
        </a:p>
      </dgm:t>
    </dgm:pt>
    <dgm:pt modelId="{66F978C5-23B0-4974-943D-AD38AF37DB37}" type="sibTrans" cxnId="{7CDD139C-BA45-4846-B989-55D37FC158F7}">
      <dgm:prSet/>
      <dgm:spPr/>
      <dgm:t>
        <a:bodyPr/>
        <a:lstStyle/>
        <a:p>
          <a:endParaRPr lang="fr-CH" sz="1200"/>
        </a:p>
      </dgm:t>
    </dgm:pt>
    <dgm:pt modelId="{788C8D71-FFD4-469B-98A1-AC2BE965FDC6}">
      <dgm:prSet phldrT="[Texte]" custT="1"/>
      <dgm:spPr/>
      <dgm:t>
        <a:bodyPr/>
        <a:lstStyle/>
        <a:p>
          <a:r>
            <a:rPr lang="fr-CH" sz="1800" dirty="0" smtClean="0"/>
            <a:t>Best practices in publication</a:t>
          </a:r>
          <a:endParaRPr lang="fr-CH" sz="1800" dirty="0"/>
        </a:p>
      </dgm:t>
    </dgm:pt>
    <dgm:pt modelId="{BA5C6CA3-7571-49FB-84BE-D061E55B81A3}" type="parTrans" cxnId="{087A4517-A4B6-4618-A59A-624DA8B591A4}">
      <dgm:prSet/>
      <dgm:spPr/>
      <dgm:t>
        <a:bodyPr/>
        <a:lstStyle/>
        <a:p>
          <a:endParaRPr lang="fr-CH" sz="1200"/>
        </a:p>
      </dgm:t>
    </dgm:pt>
    <dgm:pt modelId="{934C48CB-8B04-4615-AA12-6A2FED372A65}" type="sibTrans" cxnId="{087A4517-A4B6-4618-A59A-624DA8B591A4}">
      <dgm:prSet/>
      <dgm:spPr/>
      <dgm:t>
        <a:bodyPr/>
        <a:lstStyle/>
        <a:p>
          <a:endParaRPr lang="fr-CH" sz="1200"/>
        </a:p>
      </dgm:t>
    </dgm:pt>
    <dgm:pt modelId="{ECD6E2D2-CC4A-4E0F-BF03-B7B367396D68}">
      <dgm:prSet phldrT="[Texte]" custT="1"/>
      <dgm:spPr/>
      <dgm:t>
        <a:bodyPr/>
        <a:lstStyle/>
        <a:p>
          <a:r>
            <a:rPr lang="fr-CH" sz="1800" dirty="0" smtClean="0"/>
            <a:t>Supervision for </a:t>
          </a:r>
          <a:r>
            <a:rPr lang="fr-CH" sz="1800" dirty="0" err="1" smtClean="0"/>
            <a:t>definition</a:t>
          </a:r>
          <a:r>
            <a:rPr lang="fr-CH" sz="1800" dirty="0" smtClean="0"/>
            <a:t> of national ontologies</a:t>
          </a:r>
          <a:endParaRPr lang="fr-CH" sz="1800" dirty="0"/>
        </a:p>
      </dgm:t>
    </dgm:pt>
    <dgm:pt modelId="{0D9F9188-FD75-4EE4-8877-F0C936C4F539}" type="parTrans" cxnId="{F2DF27CD-BE1B-48F5-AD3A-6AD56A8E03A8}">
      <dgm:prSet/>
      <dgm:spPr/>
      <dgm:t>
        <a:bodyPr/>
        <a:lstStyle/>
        <a:p>
          <a:endParaRPr lang="fr-CH" sz="1200"/>
        </a:p>
      </dgm:t>
    </dgm:pt>
    <dgm:pt modelId="{4CA0961F-078C-4590-B77F-B40E984AC954}" type="sibTrans" cxnId="{F2DF27CD-BE1B-48F5-AD3A-6AD56A8E03A8}">
      <dgm:prSet/>
      <dgm:spPr/>
      <dgm:t>
        <a:bodyPr/>
        <a:lstStyle/>
        <a:p>
          <a:endParaRPr lang="fr-CH" sz="1200"/>
        </a:p>
      </dgm:t>
    </dgm:pt>
    <dgm:pt modelId="{B4BDC389-19EB-4E3A-9A16-3C29ED7C7C58}">
      <dgm:prSet phldrT="[Texte]" custT="1"/>
      <dgm:spPr/>
      <dgm:t>
        <a:bodyPr/>
        <a:lstStyle/>
        <a:p>
          <a:r>
            <a:rPr lang="fr-CH" sz="1800" dirty="0" smtClean="0"/>
            <a:t>Data </a:t>
          </a:r>
          <a:r>
            <a:rPr lang="fr-CH" sz="1800" dirty="0" err="1" smtClean="0"/>
            <a:t>quality</a:t>
          </a:r>
          <a:r>
            <a:rPr lang="fr-CH" sz="1800" dirty="0" smtClean="0"/>
            <a:t> </a:t>
          </a:r>
          <a:r>
            <a:rPr lang="fr-CH" sz="1800" dirty="0" err="1" smtClean="0"/>
            <a:t>insurance</a:t>
          </a:r>
          <a:endParaRPr lang="fr-CH" sz="1800" dirty="0"/>
        </a:p>
      </dgm:t>
    </dgm:pt>
    <dgm:pt modelId="{7A3A10BF-AE4A-42A7-8B2F-D95D373D2026}" type="parTrans" cxnId="{01D34BEF-7D52-41DD-A82C-9A945C2DE504}">
      <dgm:prSet/>
      <dgm:spPr/>
      <dgm:t>
        <a:bodyPr/>
        <a:lstStyle/>
        <a:p>
          <a:endParaRPr lang="fr-CH"/>
        </a:p>
      </dgm:t>
    </dgm:pt>
    <dgm:pt modelId="{CD778218-C858-472C-A329-C606061B2CE1}" type="sibTrans" cxnId="{01D34BEF-7D52-41DD-A82C-9A945C2DE504}">
      <dgm:prSet/>
      <dgm:spPr/>
      <dgm:t>
        <a:bodyPr/>
        <a:lstStyle/>
        <a:p>
          <a:endParaRPr lang="fr-CH"/>
        </a:p>
      </dgm:t>
    </dgm:pt>
    <dgm:pt modelId="{B5EB9DB8-F532-4A1C-9ACE-7D07B52F1AA2}" type="pres">
      <dgm:prSet presAssocID="{F4C95FA2-CBFD-4E69-94F5-72EC46F4B8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6803E155-F57C-4E54-8A53-D0664ACB9D28}" type="pres">
      <dgm:prSet presAssocID="{F63733E3-3899-4023-BF96-81549952EA11}" presName="composite" presStyleCnt="0"/>
      <dgm:spPr/>
      <dgm:t>
        <a:bodyPr/>
        <a:lstStyle/>
        <a:p>
          <a:endParaRPr lang="fr-CH"/>
        </a:p>
      </dgm:t>
    </dgm:pt>
    <dgm:pt modelId="{190B21C5-9F3B-4F29-9A0F-C39CE8118D5C}" type="pres">
      <dgm:prSet presAssocID="{F63733E3-3899-4023-BF96-81549952EA1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5629FB5-6C1D-41F3-BBA6-069A1D05CB0D}" type="pres">
      <dgm:prSet presAssocID="{F63733E3-3899-4023-BF96-81549952EA11}" presName="descendantText" presStyleLbl="alignAcc1" presStyleIdx="0" presStyleCnt="3" custLinFactNeighborX="15520" custLinFactNeighborY="-218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493797F-6AD9-43F9-BFB3-79CC4583E595}" type="pres">
      <dgm:prSet presAssocID="{69921823-2330-4EE9-A368-F8B6CC8A9B2F}" presName="sp" presStyleCnt="0"/>
      <dgm:spPr/>
      <dgm:t>
        <a:bodyPr/>
        <a:lstStyle/>
        <a:p>
          <a:endParaRPr lang="fr-CH"/>
        </a:p>
      </dgm:t>
    </dgm:pt>
    <dgm:pt modelId="{355CFD09-212A-466C-B7A5-7DECF7302C96}" type="pres">
      <dgm:prSet presAssocID="{A3F9ACD6-2C68-4A94-8CE5-9F16EF59C408}" presName="composite" presStyleCnt="0"/>
      <dgm:spPr/>
      <dgm:t>
        <a:bodyPr/>
        <a:lstStyle/>
        <a:p>
          <a:endParaRPr lang="fr-CH"/>
        </a:p>
      </dgm:t>
    </dgm:pt>
    <dgm:pt modelId="{0A872754-3C57-4ED6-AC55-8BA3E555EAB1}" type="pres">
      <dgm:prSet presAssocID="{A3F9ACD6-2C68-4A94-8CE5-9F16EF59C40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99E7F51-E471-45C5-94A6-3AB15743E54F}" type="pres">
      <dgm:prSet presAssocID="{A3F9ACD6-2C68-4A94-8CE5-9F16EF59C40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1020194-31E1-4684-826B-9CB98965EC8E}" type="pres">
      <dgm:prSet presAssocID="{C6174726-C79A-436D-984A-258179087BD8}" presName="sp" presStyleCnt="0"/>
      <dgm:spPr/>
      <dgm:t>
        <a:bodyPr/>
        <a:lstStyle/>
        <a:p>
          <a:endParaRPr lang="fr-CH"/>
        </a:p>
      </dgm:t>
    </dgm:pt>
    <dgm:pt modelId="{86A3E736-FE5E-4804-8EA7-E2570B110628}" type="pres">
      <dgm:prSet presAssocID="{A8251F73-6058-47D6-AFAC-C2AAAE683721}" presName="composite" presStyleCnt="0"/>
      <dgm:spPr/>
      <dgm:t>
        <a:bodyPr/>
        <a:lstStyle/>
        <a:p>
          <a:endParaRPr lang="fr-CH"/>
        </a:p>
      </dgm:t>
    </dgm:pt>
    <dgm:pt modelId="{8BE632EE-C44F-4171-AF4D-A7DEED2B1CD5}" type="pres">
      <dgm:prSet presAssocID="{A8251F73-6058-47D6-AFAC-C2AAAE68372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902AE00-5AAE-4A1F-9EF0-A776FF383ED3}" type="pres">
      <dgm:prSet presAssocID="{A8251F73-6058-47D6-AFAC-C2AAAE68372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A448226A-3494-4FAE-B9A2-806D8B7B459B}" srcId="{A3F9ACD6-2C68-4A94-8CE5-9F16EF59C408}" destId="{9D13A969-42E8-41F1-B12C-73A9BE9072B6}" srcOrd="1" destOrd="0" parTransId="{9163D9B5-C899-4C11-859E-616EDA05D81B}" sibTransId="{70A22B25-461C-48DD-BFF8-91663A650C17}"/>
    <dgm:cxn modelId="{84CED8F1-85C2-4E1B-8CA8-136210F53E9D}" type="presOf" srcId="{ECD6E2D2-CC4A-4E0F-BF03-B7B367396D68}" destId="{9902AE00-5AAE-4A1F-9EF0-A776FF383ED3}" srcOrd="0" destOrd="1" presId="urn:microsoft.com/office/officeart/2005/8/layout/chevron2"/>
    <dgm:cxn modelId="{087A4517-A4B6-4618-A59A-624DA8B591A4}" srcId="{A8251F73-6058-47D6-AFAC-C2AAAE683721}" destId="{788C8D71-FFD4-469B-98A1-AC2BE965FDC6}" srcOrd="0" destOrd="0" parTransId="{BA5C6CA3-7571-49FB-84BE-D061E55B81A3}" sibTransId="{934C48CB-8B04-4615-AA12-6A2FED372A65}"/>
    <dgm:cxn modelId="{7CDD139C-BA45-4846-B989-55D37FC158F7}" srcId="{F4C95FA2-CBFD-4E69-94F5-72EC46F4B864}" destId="{A8251F73-6058-47D6-AFAC-C2AAAE683721}" srcOrd="2" destOrd="0" parTransId="{389A96DB-F080-4102-A8A9-D40065C00FD7}" sibTransId="{66F978C5-23B0-4974-943D-AD38AF37DB37}"/>
    <dgm:cxn modelId="{69DC8138-6124-48A7-8591-BACC5F65D5EC}" type="presOf" srcId="{9D13A969-42E8-41F1-B12C-73A9BE9072B6}" destId="{499E7F51-E471-45C5-94A6-3AB15743E54F}" srcOrd="0" destOrd="1" presId="urn:microsoft.com/office/officeart/2005/8/layout/chevron2"/>
    <dgm:cxn modelId="{0D2F5867-844C-4B56-ACD7-90A8A643C13F}" srcId="{F63733E3-3899-4023-BF96-81549952EA11}" destId="{DD8F1AC0-510F-4351-9CE0-7F0B9B524116}" srcOrd="0" destOrd="0" parTransId="{0D13336A-7C32-4391-8B94-DA0A72155A97}" sibTransId="{1C24889D-D82F-4B75-B623-4549674DA8AA}"/>
    <dgm:cxn modelId="{281D231E-32E7-4E9C-8516-6C2516BFDAF9}" type="presOf" srcId="{B4BDC389-19EB-4E3A-9A16-3C29ED7C7C58}" destId="{9902AE00-5AAE-4A1F-9EF0-A776FF383ED3}" srcOrd="0" destOrd="2" presId="urn:microsoft.com/office/officeart/2005/8/layout/chevron2"/>
    <dgm:cxn modelId="{7DA1A813-0259-4CFE-BC03-B407C00C0047}" srcId="{A3F9ACD6-2C68-4A94-8CE5-9F16EF59C408}" destId="{E244D063-2D9F-4D14-950D-5283C3206B1E}" srcOrd="0" destOrd="0" parTransId="{3A86994E-C6D4-4E78-88B9-559E04D1F560}" sibTransId="{2F060FAB-23EF-41CA-B379-E2EB7AD9AE56}"/>
    <dgm:cxn modelId="{8D3764DD-402F-401E-AA24-4BB082B7DAFB}" type="presOf" srcId="{F63733E3-3899-4023-BF96-81549952EA11}" destId="{190B21C5-9F3B-4F29-9A0F-C39CE8118D5C}" srcOrd="0" destOrd="0" presId="urn:microsoft.com/office/officeart/2005/8/layout/chevron2"/>
    <dgm:cxn modelId="{92C57E5B-E110-4CF5-AFD9-B39445EEA049}" type="presOf" srcId="{DD8F1AC0-510F-4351-9CE0-7F0B9B524116}" destId="{75629FB5-6C1D-41F3-BBA6-069A1D05CB0D}" srcOrd="0" destOrd="0" presId="urn:microsoft.com/office/officeart/2005/8/layout/chevron2"/>
    <dgm:cxn modelId="{BB310C35-C611-43BC-99DF-FCF9C9468F94}" type="presOf" srcId="{A8251F73-6058-47D6-AFAC-C2AAAE683721}" destId="{8BE632EE-C44F-4171-AF4D-A7DEED2B1CD5}" srcOrd="0" destOrd="0" presId="urn:microsoft.com/office/officeart/2005/8/layout/chevron2"/>
    <dgm:cxn modelId="{86EE5A69-BC7B-4652-9D1E-BDF137DDE349}" type="presOf" srcId="{4F1E6135-2E89-4980-93BA-175EB67286D3}" destId="{75629FB5-6C1D-41F3-BBA6-069A1D05CB0D}" srcOrd="0" destOrd="1" presId="urn:microsoft.com/office/officeart/2005/8/layout/chevron2"/>
    <dgm:cxn modelId="{01D34BEF-7D52-41DD-A82C-9A945C2DE504}" srcId="{A8251F73-6058-47D6-AFAC-C2AAAE683721}" destId="{B4BDC389-19EB-4E3A-9A16-3C29ED7C7C58}" srcOrd="2" destOrd="0" parTransId="{7A3A10BF-AE4A-42A7-8B2F-D95D373D2026}" sibTransId="{CD778218-C858-472C-A329-C606061B2CE1}"/>
    <dgm:cxn modelId="{9BF624B5-4F17-4C1A-A073-286649DCA166}" type="presOf" srcId="{F4C95FA2-CBFD-4E69-94F5-72EC46F4B864}" destId="{B5EB9DB8-F532-4A1C-9ACE-7D07B52F1AA2}" srcOrd="0" destOrd="0" presId="urn:microsoft.com/office/officeart/2005/8/layout/chevron2"/>
    <dgm:cxn modelId="{BF4C60EF-DE21-45FD-A1EE-172B72C14BEC}" srcId="{F4C95FA2-CBFD-4E69-94F5-72EC46F4B864}" destId="{F63733E3-3899-4023-BF96-81549952EA11}" srcOrd="0" destOrd="0" parTransId="{36C79A19-7F52-4052-9E62-AE133C2D48E2}" sibTransId="{69921823-2330-4EE9-A368-F8B6CC8A9B2F}"/>
    <dgm:cxn modelId="{425A8E88-BD8C-47CB-A9A8-6D51133C42E3}" type="presOf" srcId="{A3F9ACD6-2C68-4A94-8CE5-9F16EF59C408}" destId="{0A872754-3C57-4ED6-AC55-8BA3E555EAB1}" srcOrd="0" destOrd="0" presId="urn:microsoft.com/office/officeart/2005/8/layout/chevron2"/>
    <dgm:cxn modelId="{F2DF27CD-BE1B-48F5-AD3A-6AD56A8E03A8}" srcId="{A8251F73-6058-47D6-AFAC-C2AAAE683721}" destId="{ECD6E2D2-CC4A-4E0F-BF03-B7B367396D68}" srcOrd="1" destOrd="0" parTransId="{0D9F9188-FD75-4EE4-8877-F0C936C4F539}" sibTransId="{4CA0961F-078C-4590-B77F-B40E984AC954}"/>
    <dgm:cxn modelId="{718756DF-F93B-4E39-9CD9-9CAC19A23A97}" srcId="{F63733E3-3899-4023-BF96-81549952EA11}" destId="{4F1E6135-2E89-4980-93BA-175EB67286D3}" srcOrd="1" destOrd="0" parTransId="{A3EA6599-47E8-4A9E-8DBE-2EF345A720E7}" sibTransId="{382FBCFE-1C8A-4A62-ABD4-DE4B8F18E11E}"/>
    <dgm:cxn modelId="{07988EF2-F192-43F0-95AE-AD5E0BE5703F}" type="presOf" srcId="{E244D063-2D9F-4D14-950D-5283C3206B1E}" destId="{499E7F51-E471-45C5-94A6-3AB15743E54F}" srcOrd="0" destOrd="0" presId="urn:microsoft.com/office/officeart/2005/8/layout/chevron2"/>
    <dgm:cxn modelId="{B6A4530F-8B7D-4F69-A116-113B3DC3827B}" type="presOf" srcId="{788C8D71-FFD4-469B-98A1-AC2BE965FDC6}" destId="{9902AE00-5AAE-4A1F-9EF0-A776FF383ED3}" srcOrd="0" destOrd="0" presId="urn:microsoft.com/office/officeart/2005/8/layout/chevron2"/>
    <dgm:cxn modelId="{45C55D76-B0CE-436F-BABA-9D3CEC5D49B5}" srcId="{F4C95FA2-CBFD-4E69-94F5-72EC46F4B864}" destId="{A3F9ACD6-2C68-4A94-8CE5-9F16EF59C408}" srcOrd="1" destOrd="0" parTransId="{DA70A2CB-C5CC-4E0B-8DB4-1CF92294851F}" sibTransId="{C6174726-C79A-436D-984A-258179087BD8}"/>
    <dgm:cxn modelId="{69A31F55-17C5-416C-B1DC-54A290FC575C}" type="presParOf" srcId="{B5EB9DB8-F532-4A1C-9ACE-7D07B52F1AA2}" destId="{6803E155-F57C-4E54-8A53-D0664ACB9D28}" srcOrd="0" destOrd="0" presId="urn:microsoft.com/office/officeart/2005/8/layout/chevron2"/>
    <dgm:cxn modelId="{22CE22B2-82B5-4628-A347-33CD24274C91}" type="presParOf" srcId="{6803E155-F57C-4E54-8A53-D0664ACB9D28}" destId="{190B21C5-9F3B-4F29-9A0F-C39CE8118D5C}" srcOrd="0" destOrd="0" presId="urn:microsoft.com/office/officeart/2005/8/layout/chevron2"/>
    <dgm:cxn modelId="{4E6B9B83-442C-46B0-BB5A-CBB9C1C22296}" type="presParOf" srcId="{6803E155-F57C-4E54-8A53-D0664ACB9D28}" destId="{75629FB5-6C1D-41F3-BBA6-069A1D05CB0D}" srcOrd="1" destOrd="0" presId="urn:microsoft.com/office/officeart/2005/8/layout/chevron2"/>
    <dgm:cxn modelId="{D0B9289B-25B6-4504-9AAA-DA36199060CE}" type="presParOf" srcId="{B5EB9DB8-F532-4A1C-9ACE-7D07B52F1AA2}" destId="{5493797F-6AD9-43F9-BFB3-79CC4583E595}" srcOrd="1" destOrd="0" presId="urn:microsoft.com/office/officeart/2005/8/layout/chevron2"/>
    <dgm:cxn modelId="{6673BBC2-91DD-4D3D-9F1A-A839B4479324}" type="presParOf" srcId="{B5EB9DB8-F532-4A1C-9ACE-7D07B52F1AA2}" destId="{355CFD09-212A-466C-B7A5-7DECF7302C96}" srcOrd="2" destOrd="0" presId="urn:microsoft.com/office/officeart/2005/8/layout/chevron2"/>
    <dgm:cxn modelId="{0E1A6B33-0AD3-4897-86B0-B5EEA5BABAAC}" type="presParOf" srcId="{355CFD09-212A-466C-B7A5-7DECF7302C96}" destId="{0A872754-3C57-4ED6-AC55-8BA3E555EAB1}" srcOrd="0" destOrd="0" presId="urn:microsoft.com/office/officeart/2005/8/layout/chevron2"/>
    <dgm:cxn modelId="{C63CEB84-B21F-4842-B729-F62A0D7712C4}" type="presParOf" srcId="{355CFD09-212A-466C-B7A5-7DECF7302C96}" destId="{499E7F51-E471-45C5-94A6-3AB15743E54F}" srcOrd="1" destOrd="0" presId="urn:microsoft.com/office/officeart/2005/8/layout/chevron2"/>
    <dgm:cxn modelId="{4DF641D5-BFCF-40B7-8F55-781537FC93E0}" type="presParOf" srcId="{B5EB9DB8-F532-4A1C-9ACE-7D07B52F1AA2}" destId="{F1020194-31E1-4684-826B-9CB98965EC8E}" srcOrd="3" destOrd="0" presId="urn:microsoft.com/office/officeart/2005/8/layout/chevron2"/>
    <dgm:cxn modelId="{F2F9EB2F-F4DC-48C1-B9CF-8C35AD3EA4AA}" type="presParOf" srcId="{B5EB9DB8-F532-4A1C-9ACE-7D07B52F1AA2}" destId="{86A3E736-FE5E-4804-8EA7-E2570B110628}" srcOrd="4" destOrd="0" presId="urn:microsoft.com/office/officeart/2005/8/layout/chevron2"/>
    <dgm:cxn modelId="{05FA2782-4CA7-4EA3-8916-0ECADA21DA3B}" type="presParOf" srcId="{86A3E736-FE5E-4804-8EA7-E2570B110628}" destId="{8BE632EE-C44F-4171-AF4D-A7DEED2B1CD5}" srcOrd="0" destOrd="0" presId="urn:microsoft.com/office/officeart/2005/8/layout/chevron2"/>
    <dgm:cxn modelId="{DC982555-3959-42D3-804E-B137DAFA9F68}" type="presParOf" srcId="{86A3E736-FE5E-4804-8EA7-E2570B110628}" destId="{9902AE00-5AAE-4A1F-9EF0-A776FF383E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95FA2-CBFD-4E69-94F5-72EC46F4B864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CH"/>
        </a:p>
      </dgm:t>
    </dgm:pt>
    <dgm:pt modelId="{F63733E3-3899-4023-BF96-81549952EA11}">
      <dgm:prSet phldrT="[Texte]" custT="1"/>
      <dgm:spPr/>
      <dgm:t>
        <a:bodyPr/>
        <a:lstStyle/>
        <a:p>
          <a:r>
            <a:rPr lang="fr-CH" sz="1600" dirty="0" err="1" smtClean="0"/>
            <a:t>Analysis</a:t>
          </a:r>
          <a:endParaRPr lang="fr-CH" sz="1600" dirty="0"/>
        </a:p>
      </dgm:t>
    </dgm:pt>
    <dgm:pt modelId="{36C79A19-7F52-4052-9E62-AE133C2D48E2}" type="parTrans" cxnId="{BF4C60EF-DE21-45FD-A1EE-172B72C14BEC}">
      <dgm:prSet/>
      <dgm:spPr/>
      <dgm:t>
        <a:bodyPr/>
        <a:lstStyle/>
        <a:p>
          <a:endParaRPr lang="fr-CH" sz="1200"/>
        </a:p>
      </dgm:t>
    </dgm:pt>
    <dgm:pt modelId="{69921823-2330-4EE9-A368-F8B6CC8A9B2F}" type="sibTrans" cxnId="{BF4C60EF-DE21-45FD-A1EE-172B72C14BEC}">
      <dgm:prSet/>
      <dgm:spPr/>
      <dgm:t>
        <a:bodyPr/>
        <a:lstStyle/>
        <a:p>
          <a:endParaRPr lang="fr-CH" sz="1200"/>
        </a:p>
      </dgm:t>
    </dgm:pt>
    <dgm:pt modelId="{DD8F1AC0-510F-4351-9CE0-7F0B9B524116}">
      <dgm:prSet phldrT="[Texte]" custT="1"/>
      <dgm:spPr/>
      <dgm:t>
        <a:bodyPr/>
        <a:lstStyle/>
        <a:p>
          <a:r>
            <a:rPr lang="fr-CH" sz="1400" dirty="0" err="1" smtClean="0"/>
            <a:t>Prelida</a:t>
          </a:r>
          <a:r>
            <a:rPr lang="fr-CH" sz="1400" dirty="0" smtClean="0"/>
            <a:t>: </a:t>
          </a:r>
          <a:r>
            <a:rPr lang="fr-CH" sz="1400" dirty="0" err="1" smtClean="0"/>
            <a:t>Preservation</a:t>
          </a:r>
          <a:r>
            <a:rPr lang="fr-CH" sz="1400" dirty="0" smtClean="0"/>
            <a:t> of </a:t>
          </a:r>
          <a:r>
            <a:rPr lang="fr-CH" sz="1400" dirty="0" err="1" smtClean="0"/>
            <a:t>Linked</a:t>
          </a:r>
          <a:r>
            <a:rPr lang="fr-CH" sz="1400" dirty="0" smtClean="0"/>
            <a:t> Data</a:t>
          </a:r>
          <a:endParaRPr lang="fr-CH" sz="1400" dirty="0"/>
        </a:p>
      </dgm:t>
    </dgm:pt>
    <dgm:pt modelId="{0D13336A-7C32-4391-8B94-DA0A72155A97}" type="parTrans" cxnId="{0D2F5867-844C-4B56-ACD7-90A8A643C13F}">
      <dgm:prSet/>
      <dgm:spPr/>
      <dgm:t>
        <a:bodyPr/>
        <a:lstStyle/>
        <a:p>
          <a:endParaRPr lang="fr-CH" sz="1200"/>
        </a:p>
      </dgm:t>
    </dgm:pt>
    <dgm:pt modelId="{1C24889D-D82F-4B75-B623-4549674DA8AA}" type="sibTrans" cxnId="{0D2F5867-844C-4B56-ACD7-90A8A643C13F}">
      <dgm:prSet/>
      <dgm:spPr/>
      <dgm:t>
        <a:bodyPr/>
        <a:lstStyle/>
        <a:p>
          <a:endParaRPr lang="fr-CH" sz="1200"/>
        </a:p>
      </dgm:t>
    </dgm:pt>
    <dgm:pt modelId="{4F1E6135-2E89-4980-93BA-175EB67286D3}">
      <dgm:prSet phldrT="[Texte]" custT="1"/>
      <dgm:spPr/>
      <dgm:t>
        <a:bodyPr/>
        <a:lstStyle/>
        <a:p>
          <a:r>
            <a:rPr lang="fr-CH" sz="1400" dirty="0" err="1" smtClean="0"/>
            <a:t>Diachron</a:t>
          </a:r>
          <a:r>
            <a:rPr lang="fr-CH" sz="1400" dirty="0" smtClean="0"/>
            <a:t>: </a:t>
          </a:r>
          <a:r>
            <a:rPr lang="en-US" sz="1400" dirty="0" smtClean="0"/>
            <a:t>Managing the Evolution and Preservation of the Data Web</a:t>
          </a:r>
          <a:endParaRPr lang="fr-CH" sz="1400" dirty="0"/>
        </a:p>
      </dgm:t>
    </dgm:pt>
    <dgm:pt modelId="{A3EA6599-47E8-4A9E-8DBE-2EF345A720E7}" type="parTrans" cxnId="{718756DF-F93B-4E39-9CD9-9CAC19A23A97}">
      <dgm:prSet/>
      <dgm:spPr/>
      <dgm:t>
        <a:bodyPr/>
        <a:lstStyle/>
        <a:p>
          <a:endParaRPr lang="fr-CH" sz="1200"/>
        </a:p>
      </dgm:t>
    </dgm:pt>
    <dgm:pt modelId="{382FBCFE-1C8A-4A62-ABD4-DE4B8F18E11E}" type="sibTrans" cxnId="{718756DF-F93B-4E39-9CD9-9CAC19A23A97}">
      <dgm:prSet/>
      <dgm:spPr/>
      <dgm:t>
        <a:bodyPr/>
        <a:lstStyle/>
        <a:p>
          <a:endParaRPr lang="fr-CH" sz="1200"/>
        </a:p>
      </dgm:t>
    </dgm:pt>
    <dgm:pt modelId="{A3F9ACD6-2C68-4A94-8CE5-9F16EF59C408}">
      <dgm:prSet phldrT="[Texte]" custT="1"/>
      <dgm:spPr/>
      <dgm:t>
        <a:bodyPr/>
        <a:lstStyle/>
        <a:p>
          <a:r>
            <a:rPr lang="fr-CH" sz="1600" smtClean="0"/>
            <a:t>Experimen-tation</a:t>
          </a:r>
          <a:endParaRPr lang="fr-CH" sz="1800" dirty="0"/>
        </a:p>
      </dgm:t>
    </dgm:pt>
    <dgm:pt modelId="{DA70A2CB-C5CC-4E0B-8DB4-1CF92294851F}" type="parTrans" cxnId="{45C55D76-B0CE-436F-BABA-9D3CEC5D49B5}">
      <dgm:prSet/>
      <dgm:spPr/>
      <dgm:t>
        <a:bodyPr/>
        <a:lstStyle/>
        <a:p>
          <a:endParaRPr lang="fr-CH" sz="1200"/>
        </a:p>
      </dgm:t>
    </dgm:pt>
    <dgm:pt modelId="{C6174726-C79A-436D-984A-258179087BD8}" type="sibTrans" cxnId="{45C55D76-B0CE-436F-BABA-9D3CEC5D49B5}">
      <dgm:prSet/>
      <dgm:spPr/>
      <dgm:t>
        <a:bodyPr/>
        <a:lstStyle/>
        <a:p>
          <a:endParaRPr lang="fr-CH" sz="1200"/>
        </a:p>
      </dgm:t>
    </dgm:pt>
    <dgm:pt modelId="{E244D063-2D9F-4D14-950D-5283C3206B1E}">
      <dgm:prSet phldrT="[Texte]" custT="1"/>
      <dgm:spPr/>
      <dgm:t>
        <a:bodyPr/>
        <a:lstStyle/>
        <a:p>
          <a:r>
            <a:rPr lang="fr-CH" sz="1800" dirty="0" err="1" smtClean="0"/>
            <a:t>Run</a:t>
          </a:r>
          <a:r>
            <a:rPr lang="fr-CH" sz="1800" dirty="0" smtClean="0"/>
            <a:t> R&amp;D </a:t>
          </a:r>
          <a:r>
            <a:rPr lang="fr-CH" sz="1800" dirty="0" err="1" smtClean="0"/>
            <a:t>projects</a:t>
          </a:r>
          <a:r>
            <a:rPr lang="fr-CH" sz="1800" dirty="0" smtClean="0"/>
            <a:t> </a:t>
          </a:r>
          <a:r>
            <a:rPr lang="fr-CH" sz="1800" dirty="0" err="1" smtClean="0"/>
            <a:t>under</a:t>
          </a:r>
          <a:r>
            <a:rPr lang="fr-CH" sz="1800" dirty="0" smtClean="0"/>
            <a:t> the supervision of </a:t>
          </a:r>
          <a:r>
            <a:rPr lang="fr-CH" sz="1800" dirty="0" err="1" smtClean="0"/>
            <a:t>archival</a:t>
          </a:r>
          <a:r>
            <a:rPr lang="fr-CH" sz="1800" dirty="0" smtClean="0"/>
            <a:t> institutions</a:t>
          </a:r>
          <a:endParaRPr lang="fr-CH" sz="1800" dirty="0"/>
        </a:p>
      </dgm:t>
    </dgm:pt>
    <dgm:pt modelId="{3A86994E-C6D4-4E78-88B9-559E04D1F560}" type="parTrans" cxnId="{7DA1A813-0259-4CFE-BC03-B407C00C0047}">
      <dgm:prSet/>
      <dgm:spPr/>
      <dgm:t>
        <a:bodyPr/>
        <a:lstStyle/>
        <a:p>
          <a:endParaRPr lang="fr-CH" sz="1200"/>
        </a:p>
      </dgm:t>
    </dgm:pt>
    <dgm:pt modelId="{2F060FAB-23EF-41CA-B379-E2EB7AD9AE56}" type="sibTrans" cxnId="{7DA1A813-0259-4CFE-BC03-B407C00C0047}">
      <dgm:prSet/>
      <dgm:spPr/>
      <dgm:t>
        <a:bodyPr/>
        <a:lstStyle/>
        <a:p>
          <a:endParaRPr lang="fr-CH" sz="1200"/>
        </a:p>
      </dgm:t>
    </dgm:pt>
    <dgm:pt modelId="{A8251F73-6058-47D6-AFAC-C2AAAE683721}">
      <dgm:prSet phldrT="[Texte]" custT="1"/>
      <dgm:spPr/>
      <dgm:t>
        <a:bodyPr/>
        <a:lstStyle/>
        <a:p>
          <a:r>
            <a:rPr lang="fr-CH" sz="1600" dirty="0" err="1" smtClean="0"/>
            <a:t>Operation</a:t>
          </a:r>
          <a:endParaRPr lang="fr-CH" sz="1800" dirty="0"/>
        </a:p>
      </dgm:t>
    </dgm:pt>
    <dgm:pt modelId="{389A96DB-F080-4102-A8A9-D40065C00FD7}" type="parTrans" cxnId="{7CDD139C-BA45-4846-B989-55D37FC158F7}">
      <dgm:prSet/>
      <dgm:spPr/>
      <dgm:t>
        <a:bodyPr/>
        <a:lstStyle/>
        <a:p>
          <a:endParaRPr lang="fr-CH" sz="1200"/>
        </a:p>
      </dgm:t>
    </dgm:pt>
    <dgm:pt modelId="{66F978C5-23B0-4974-943D-AD38AF37DB37}" type="sibTrans" cxnId="{7CDD139C-BA45-4846-B989-55D37FC158F7}">
      <dgm:prSet/>
      <dgm:spPr/>
      <dgm:t>
        <a:bodyPr/>
        <a:lstStyle/>
        <a:p>
          <a:endParaRPr lang="fr-CH" sz="1200"/>
        </a:p>
      </dgm:t>
    </dgm:pt>
    <dgm:pt modelId="{788C8D71-FFD4-469B-98A1-AC2BE965FDC6}">
      <dgm:prSet phldrT="[Texte]" custT="1"/>
      <dgm:spPr/>
      <dgm:t>
        <a:bodyPr/>
        <a:lstStyle/>
        <a:p>
          <a:r>
            <a:rPr lang="fr-CH" sz="1800" dirty="0" err="1" smtClean="0"/>
            <a:t>Define</a:t>
          </a:r>
          <a:r>
            <a:rPr lang="fr-CH" sz="1800" dirty="0" smtClean="0"/>
            <a:t> </a:t>
          </a:r>
          <a:r>
            <a:rPr lang="fr-CH" sz="1800" dirty="0" err="1" smtClean="0"/>
            <a:t>policies</a:t>
          </a:r>
          <a:r>
            <a:rPr lang="fr-CH" sz="1800" dirty="0" smtClean="0"/>
            <a:t> for data </a:t>
          </a:r>
          <a:r>
            <a:rPr lang="fr-CH" sz="1800" dirty="0" err="1" smtClean="0"/>
            <a:t>suppliers</a:t>
          </a:r>
          <a:endParaRPr lang="fr-CH" sz="1800" dirty="0"/>
        </a:p>
      </dgm:t>
    </dgm:pt>
    <dgm:pt modelId="{BA5C6CA3-7571-49FB-84BE-D061E55B81A3}" type="parTrans" cxnId="{087A4517-A4B6-4618-A59A-624DA8B591A4}">
      <dgm:prSet/>
      <dgm:spPr/>
      <dgm:t>
        <a:bodyPr/>
        <a:lstStyle/>
        <a:p>
          <a:endParaRPr lang="fr-CH" sz="1200"/>
        </a:p>
      </dgm:t>
    </dgm:pt>
    <dgm:pt modelId="{934C48CB-8B04-4615-AA12-6A2FED372A65}" type="sibTrans" cxnId="{087A4517-A4B6-4618-A59A-624DA8B591A4}">
      <dgm:prSet/>
      <dgm:spPr/>
      <dgm:t>
        <a:bodyPr/>
        <a:lstStyle/>
        <a:p>
          <a:endParaRPr lang="fr-CH" sz="1200"/>
        </a:p>
      </dgm:t>
    </dgm:pt>
    <dgm:pt modelId="{B4BDC389-19EB-4E3A-9A16-3C29ED7C7C58}">
      <dgm:prSet phldrT="[Texte]" custT="1"/>
      <dgm:spPr/>
      <dgm:t>
        <a:bodyPr/>
        <a:lstStyle/>
        <a:p>
          <a:r>
            <a:rPr lang="fr-CH" sz="1800" dirty="0" err="1" smtClean="0"/>
            <a:t>Implement</a:t>
          </a:r>
          <a:r>
            <a:rPr lang="fr-CH" sz="1800" dirty="0" smtClean="0"/>
            <a:t> </a:t>
          </a:r>
          <a:r>
            <a:rPr lang="fr-CH" sz="1800" dirty="0" err="1" smtClean="0"/>
            <a:t>archived</a:t>
          </a:r>
          <a:r>
            <a:rPr lang="fr-CH" sz="1800" dirty="0" smtClean="0"/>
            <a:t> LD-</a:t>
          </a:r>
          <a:r>
            <a:rPr lang="fr-CH" sz="1800" dirty="0" err="1" smtClean="0"/>
            <a:t>datasets</a:t>
          </a:r>
          <a:r>
            <a:rPr lang="fr-CH" sz="1800" dirty="0" smtClean="0"/>
            <a:t> publication</a:t>
          </a:r>
          <a:endParaRPr lang="fr-CH" sz="1800" dirty="0"/>
        </a:p>
      </dgm:t>
    </dgm:pt>
    <dgm:pt modelId="{7A3A10BF-AE4A-42A7-8B2F-D95D373D2026}" type="parTrans" cxnId="{01D34BEF-7D52-41DD-A82C-9A945C2DE504}">
      <dgm:prSet/>
      <dgm:spPr/>
      <dgm:t>
        <a:bodyPr/>
        <a:lstStyle/>
        <a:p>
          <a:endParaRPr lang="fr-CH"/>
        </a:p>
      </dgm:t>
    </dgm:pt>
    <dgm:pt modelId="{CD778218-C858-472C-A329-C606061B2CE1}" type="sibTrans" cxnId="{01D34BEF-7D52-41DD-A82C-9A945C2DE504}">
      <dgm:prSet/>
      <dgm:spPr/>
      <dgm:t>
        <a:bodyPr/>
        <a:lstStyle/>
        <a:p>
          <a:endParaRPr lang="fr-CH"/>
        </a:p>
      </dgm:t>
    </dgm:pt>
    <dgm:pt modelId="{37B1A011-EF7E-40D1-BAA3-F1C880FF3E4E}">
      <dgm:prSet custT="1"/>
      <dgm:spPr/>
      <dgm:t>
        <a:bodyPr/>
        <a:lstStyle/>
        <a:p>
          <a:r>
            <a:rPr lang="en-US" sz="1400" dirty="0" smtClean="0"/>
            <a:t>LOD2: Creating Knowledge out of Interlinked Data</a:t>
          </a:r>
          <a:endParaRPr lang="fr-CH" sz="1400" dirty="0"/>
        </a:p>
      </dgm:t>
    </dgm:pt>
    <dgm:pt modelId="{5009DA60-1840-4313-B225-67C33FA12510}" type="parTrans" cxnId="{6858DC43-E1AC-41D0-BC65-1CFCCB66C125}">
      <dgm:prSet/>
      <dgm:spPr/>
      <dgm:t>
        <a:bodyPr/>
        <a:lstStyle/>
        <a:p>
          <a:endParaRPr lang="fr-CH"/>
        </a:p>
      </dgm:t>
    </dgm:pt>
    <dgm:pt modelId="{8EB989CD-96D8-43EE-974E-4B2FDDCF6CD6}" type="sibTrans" cxnId="{6858DC43-E1AC-41D0-BC65-1CFCCB66C125}">
      <dgm:prSet/>
      <dgm:spPr/>
      <dgm:t>
        <a:bodyPr/>
        <a:lstStyle/>
        <a:p>
          <a:endParaRPr lang="fr-CH"/>
        </a:p>
      </dgm:t>
    </dgm:pt>
    <dgm:pt modelId="{78713057-833F-4261-8B94-AD8451DBADA3}">
      <dgm:prSet phldrT="[Texte]" custT="1"/>
      <dgm:spPr/>
      <dgm:t>
        <a:bodyPr/>
        <a:lstStyle/>
        <a:p>
          <a:r>
            <a:rPr lang="fr-CH" sz="1800" dirty="0" err="1" smtClean="0"/>
            <a:t>Implement</a:t>
          </a:r>
          <a:r>
            <a:rPr lang="fr-CH" sz="1800" dirty="0" smtClean="0"/>
            <a:t> LD-</a:t>
          </a:r>
          <a:r>
            <a:rPr lang="fr-CH" sz="1800" dirty="0" err="1" smtClean="0"/>
            <a:t>datasets</a:t>
          </a:r>
          <a:r>
            <a:rPr lang="fr-CH" sz="1800" dirty="0" smtClean="0"/>
            <a:t> ingestion</a:t>
          </a:r>
          <a:endParaRPr lang="fr-CH" sz="1800" dirty="0"/>
        </a:p>
      </dgm:t>
    </dgm:pt>
    <dgm:pt modelId="{2A1B9DCC-3980-48E9-BB14-4B33D4838309}" type="parTrans" cxnId="{580BC628-3906-418D-8AD5-A86962C29198}">
      <dgm:prSet/>
      <dgm:spPr/>
      <dgm:t>
        <a:bodyPr/>
        <a:lstStyle/>
        <a:p>
          <a:endParaRPr lang="fr-CH"/>
        </a:p>
      </dgm:t>
    </dgm:pt>
    <dgm:pt modelId="{4FBB999B-9678-4A8A-8A5C-8341BD6CED0F}" type="sibTrans" cxnId="{580BC628-3906-418D-8AD5-A86962C29198}">
      <dgm:prSet/>
      <dgm:spPr/>
      <dgm:t>
        <a:bodyPr/>
        <a:lstStyle/>
        <a:p>
          <a:endParaRPr lang="fr-CH"/>
        </a:p>
      </dgm:t>
    </dgm:pt>
    <dgm:pt modelId="{0BADA6AB-0D3F-4F84-B4CD-D7E12E94ED44}">
      <dgm:prSet phldrT="[Texte]" custT="1"/>
      <dgm:spPr/>
      <dgm:t>
        <a:bodyPr/>
        <a:lstStyle/>
        <a:p>
          <a:r>
            <a:rPr lang="fr-CH" sz="1800" dirty="0" err="1" smtClean="0"/>
            <a:t>Implement</a:t>
          </a:r>
          <a:r>
            <a:rPr lang="fr-CH" sz="1800" dirty="0" smtClean="0"/>
            <a:t> LD-</a:t>
          </a:r>
          <a:r>
            <a:rPr lang="fr-CH" sz="1800" dirty="0" err="1" smtClean="0"/>
            <a:t>datasets</a:t>
          </a:r>
          <a:r>
            <a:rPr lang="fr-CH" sz="1800" dirty="0" smtClean="0"/>
            <a:t> </a:t>
          </a:r>
          <a:r>
            <a:rPr lang="fr-CH" sz="1800" dirty="0" err="1" smtClean="0"/>
            <a:t>preservation</a:t>
          </a:r>
          <a:r>
            <a:rPr lang="fr-CH" sz="1800" dirty="0" smtClean="0"/>
            <a:t> </a:t>
          </a:r>
          <a:r>
            <a:rPr lang="fr-CH" sz="1800" dirty="0" err="1" smtClean="0"/>
            <a:t>strategies</a:t>
          </a:r>
          <a:endParaRPr lang="fr-CH" sz="1800" dirty="0"/>
        </a:p>
      </dgm:t>
    </dgm:pt>
    <dgm:pt modelId="{5ABC1DDB-55ED-45E2-873A-ED0E0D95E4E4}" type="parTrans" cxnId="{968A2E5D-A27E-46C0-BA83-151E822D9D6B}">
      <dgm:prSet/>
      <dgm:spPr/>
      <dgm:t>
        <a:bodyPr/>
        <a:lstStyle/>
        <a:p>
          <a:endParaRPr lang="fr-CH"/>
        </a:p>
      </dgm:t>
    </dgm:pt>
    <dgm:pt modelId="{7A502C54-0E96-4603-81D4-25C0B94B35FA}" type="sibTrans" cxnId="{968A2E5D-A27E-46C0-BA83-151E822D9D6B}">
      <dgm:prSet/>
      <dgm:spPr/>
      <dgm:t>
        <a:bodyPr/>
        <a:lstStyle/>
        <a:p>
          <a:endParaRPr lang="fr-CH"/>
        </a:p>
      </dgm:t>
    </dgm:pt>
    <dgm:pt modelId="{B5EB9DB8-F532-4A1C-9ACE-7D07B52F1AA2}" type="pres">
      <dgm:prSet presAssocID="{F4C95FA2-CBFD-4E69-94F5-72EC46F4B8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6803E155-F57C-4E54-8A53-D0664ACB9D28}" type="pres">
      <dgm:prSet presAssocID="{F63733E3-3899-4023-BF96-81549952EA11}" presName="composite" presStyleCnt="0"/>
      <dgm:spPr/>
      <dgm:t>
        <a:bodyPr/>
        <a:lstStyle/>
        <a:p>
          <a:endParaRPr lang="fr-CH"/>
        </a:p>
      </dgm:t>
    </dgm:pt>
    <dgm:pt modelId="{190B21C5-9F3B-4F29-9A0F-C39CE8118D5C}" type="pres">
      <dgm:prSet presAssocID="{F63733E3-3899-4023-BF96-81549952EA11}" presName="parentText" presStyleLbl="alignNode1" presStyleIdx="0" presStyleCnt="3" custScaleX="11350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5629FB5-6C1D-41F3-BBA6-069A1D05CB0D}" type="pres">
      <dgm:prSet presAssocID="{F63733E3-3899-4023-BF96-81549952EA11}" presName="descendantText" presStyleLbl="alignAcc1" presStyleIdx="0" presStyleCnt="3" custLinFactNeighborX="15520" custLinFactNeighborY="-218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493797F-6AD9-43F9-BFB3-79CC4583E595}" type="pres">
      <dgm:prSet presAssocID="{69921823-2330-4EE9-A368-F8B6CC8A9B2F}" presName="sp" presStyleCnt="0"/>
      <dgm:spPr/>
      <dgm:t>
        <a:bodyPr/>
        <a:lstStyle/>
        <a:p>
          <a:endParaRPr lang="fr-CH"/>
        </a:p>
      </dgm:t>
    </dgm:pt>
    <dgm:pt modelId="{355CFD09-212A-466C-B7A5-7DECF7302C96}" type="pres">
      <dgm:prSet presAssocID="{A3F9ACD6-2C68-4A94-8CE5-9F16EF59C408}" presName="composite" presStyleCnt="0"/>
      <dgm:spPr/>
      <dgm:t>
        <a:bodyPr/>
        <a:lstStyle/>
        <a:p>
          <a:endParaRPr lang="fr-CH"/>
        </a:p>
      </dgm:t>
    </dgm:pt>
    <dgm:pt modelId="{0A872754-3C57-4ED6-AC55-8BA3E555EAB1}" type="pres">
      <dgm:prSet presAssocID="{A3F9ACD6-2C68-4A94-8CE5-9F16EF59C408}" presName="parentText" presStyleLbl="alignNode1" presStyleIdx="1" presStyleCnt="3" custScaleX="11350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99E7F51-E471-45C5-94A6-3AB15743E54F}" type="pres">
      <dgm:prSet presAssocID="{A3F9ACD6-2C68-4A94-8CE5-9F16EF59C40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1020194-31E1-4684-826B-9CB98965EC8E}" type="pres">
      <dgm:prSet presAssocID="{C6174726-C79A-436D-984A-258179087BD8}" presName="sp" presStyleCnt="0"/>
      <dgm:spPr/>
      <dgm:t>
        <a:bodyPr/>
        <a:lstStyle/>
        <a:p>
          <a:endParaRPr lang="fr-CH"/>
        </a:p>
      </dgm:t>
    </dgm:pt>
    <dgm:pt modelId="{86A3E736-FE5E-4804-8EA7-E2570B110628}" type="pres">
      <dgm:prSet presAssocID="{A8251F73-6058-47D6-AFAC-C2AAAE683721}" presName="composite" presStyleCnt="0"/>
      <dgm:spPr/>
      <dgm:t>
        <a:bodyPr/>
        <a:lstStyle/>
        <a:p>
          <a:endParaRPr lang="fr-CH"/>
        </a:p>
      </dgm:t>
    </dgm:pt>
    <dgm:pt modelId="{8BE632EE-C44F-4171-AF4D-A7DEED2B1CD5}" type="pres">
      <dgm:prSet presAssocID="{A8251F73-6058-47D6-AFAC-C2AAAE683721}" presName="parentText" presStyleLbl="alignNode1" presStyleIdx="2" presStyleCnt="3" custScaleX="113503" custScaleY="130257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902AE00-5AAE-4A1F-9EF0-A776FF383ED3}" type="pres">
      <dgm:prSet presAssocID="{A8251F73-6058-47D6-AFAC-C2AAAE683721}" presName="descendantText" presStyleLbl="alignAcc1" presStyleIdx="2" presStyleCnt="3" custScaleY="150331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6858DC43-E1AC-41D0-BC65-1CFCCB66C125}" srcId="{F63733E3-3899-4023-BF96-81549952EA11}" destId="{37B1A011-EF7E-40D1-BAA3-F1C880FF3E4E}" srcOrd="2" destOrd="0" parTransId="{5009DA60-1840-4313-B225-67C33FA12510}" sibTransId="{8EB989CD-96D8-43EE-974E-4B2FDDCF6CD6}"/>
    <dgm:cxn modelId="{46E1ABB6-FFC5-48F5-8667-79D686C14B7A}" type="presOf" srcId="{A8251F73-6058-47D6-AFAC-C2AAAE683721}" destId="{8BE632EE-C44F-4171-AF4D-A7DEED2B1CD5}" srcOrd="0" destOrd="0" presId="urn:microsoft.com/office/officeart/2005/8/layout/chevron2"/>
    <dgm:cxn modelId="{087A4517-A4B6-4618-A59A-624DA8B591A4}" srcId="{A8251F73-6058-47D6-AFAC-C2AAAE683721}" destId="{788C8D71-FFD4-469B-98A1-AC2BE965FDC6}" srcOrd="0" destOrd="0" parTransId="{BA5C6CA3-7571-49FB-84BE-D061E55B81A3}" sibTransId="{934C48CB-8B04-4615-AA12-6A2FED372A65}"/>
    <dgm:cxn modelId="{7CDD139C-BA45-4846-B989-55D37FC158F7}" srcId="{F4C95FA2-CBFD-4E69-94F5-72EC46F4B864}" destId="{A8251F73-6058-47D6-AFAC-C2AAAE683721}" srcOrd="2" destOrd="0" parTransId="{389A96DB-F080-4102-A8A9-D40065C00FD7}" sibTransId="{66F978C5-23B0-4974-943D-AD38AF37DB37}"/>
    <dgm:cxn modelId="{2A945AC0-2DF5-4AB4-B490-0394E1299398}" type="presOf" srcId="{F4C95FA2-CBFD-4E69-94F5-72EC46F4B864}" destId="{B5EB9DB8-F532-4A1C-9ACE-7D07B52F1AA2}" srcOrd="0" destOrd="0" presId="urn:microsoft.com/office/officeart/2005/8/layout/chevron2"/>
    <dgm:cxn modelId="{D849ED73-180E-4A3B-B1B6-0A73B391BFDD}" type="presOf" srcId="{F63733E3-3899-4023-BF96-81549952EA11}" destId="{190B21C5-9F3B-4F29-9A0F-C39CE8118D5C}" srcOrd="0" destOrd="0" presId="urn:microsoft.com/office/officeart/2005/8/layout/chevron2"/>
    <dgm:cxn modelId="{0D2F5867-844C-4B56-ACD7-90A8A643C13F}" srcId="{F63733E3-3899-4023-BF96-81549952EA11}" destId="{DD8F1AC0-510F-4351-9CE0-7F0B9B524116}" srcOrd="0" destOrd="0" parTransId="{0D13336A-7C32-4391-8B94-DA0A72155A97}" sibTransId="{1C24889D-D82F-4B75-B623-4549674DA8AA}"/>
    <dgm:cxn modelId="{E5ECDA04-1FA3-4752-832A-D2E38C03689A}" type="presOf" srcId="{E244D063-2D9F-4D14-950D-5283C3206B1E}" destId="{499E7F51-E471-45C5-94A6-3AB15743E54F}" srcOrd="0" destOrd="0" presId="urn:microsoft.com/office/officeart/2005/8/layout/chevron2"/>
    <dgm:cxn modelId="{7DA1A813-0259-4CFE-BC03-B407C00C0047}" srcId="{A3F9ACD6-2C68-4A94-8CE5-9F16EF59C408}" destId="{E244D063-2D9F-4D14-950D-5283C3206B1E}" srcOrd="0" destOrd="0" parTransId="{3A86994E-C6D4-4E78-88B9-559E04D1F560}" sibTransId="{2F060FAB-23EF-41CA-B379-E2EB7AD9AE56}"/>
    <dgm:cxn modelId="{580BC628-3906-418D-8AD5-A86962C29198}" srcId="{A8251F73-6058-47D6-AFAC-C2AAAE683721}" destId="{78713057-833F-4261-8B94-AD8451DBADA3}" srcOrd="1" destOrd="0" parTransId="{2A1B9DCC-3980-48E9-BB14-4B33D4838309}" sibTransId="{4FBB999B-9678-4A8A-8A5C-8341BD6CED0F}"/>
    <dgm:cxn modelId="{34B58E7F-5FB9-48E4-9855-5C32BC28A521}" type="presOf" srcId="{37B1A011-EF7E-40D1-BAA3-F1C880FF3E4E}" destId="{75629FB5-6C1D-41F3-BBA6-069A1D05CB0D}" srcOrd="0" destOrd="2" presId="urn:microsoft.com/office/officeart/2005/8/layout/chevron2"/>
    <dgm:cxn modelId="{01D34BEF-7D52-41DD-A82C-9A945C2DE504}" srcId="{A8251F73-6058-47D6-AFAC-C2AAAE683721}" destId="{B4BDC389-19EB-4E3A-9A16-3C29ED7C7C58}" srcOrd="3" destOrd="0" parTransId="{7A3A10BF-AE4A-42A7-8B2F-D95D373D2026}" sibTransId="{CD778218-C858-472C-A329-C606061B2CE1}"/>
    <dgm:cxn modelId="{0116561D-4AB5-41B4-80DA-B35BF773DCB6}" type="presOf" srcId="{788C8D71-FFD4-469B-98A1-AC2BE965FDC6}" destId="{9902AE00-5AAE-4A1F-9EF0-A776FF383ED3}" srcOrd="0" destOrd="0" presId="urn:microsoft.com/office/officeart/2005/8/layout/chevron2"/>
    <dgm:cxn modelId="{38177FF7-9E9E-4E4F-B7F9-17AC6103DA73}" type="presOf" srcId="{DD8F1AC0-510F-4351-9CE0-7F0B9B524116}" destId="{75629FB5-6C1D-41F3-BBA6-069A1D05CB0D}" srcOrd="0" destOrd="0" presId="urn:microsoft.com/office/officeart/2005/8/layout/chevron2"/>
    <dgm:cxn modelId="{BF4C60EF-DE21-45FD-A1EE-172B72C14BEC}" srcId="{F4C95FA2-CBFD-4E69-94F5-72EC46F4B864}" destId="{F63733E3-3899-4023-BF96-81549952EA11}" srcOrd="0" destOrd="0" parTransId="{36C79A19-7F52-4052-9E62-AE133C2D48E2}" sibTransId="{69921823-2330-4EE9-A368-F8B6CC8A9B2F}"/>
    <dgm:cxn modelId="{718756DF-F93B-4E39-9CD9-9CAC19A23A97}" srcId="{F63733E3-3899-4023-BF96-81549952EA11}" destId="{4F1E6135-2E89-4980-93BA-175EB67286D3}" srcOrd="1" destOrd="0" parTransId="{A3EA6599-47E8-4A9E-8DBE-2EF345A720E7}" sibTransId="{382FBCFE-1C8A-4A62-ABD4-DE4B8F18E11E}"/>
    <dgm:cxn modelId="{E6703F5A-D4E7-4DF4-9806-370F06C221B0}" type="presOf" srcId="{A3F9ACD6-2C68-4A94-8CE5-9F16EF59C408}" destId="{0A872754-3C57-4ED6-AC55-8BA3E555EAB1}" srcOrd="0" destOrd="0" presId="urn:microsoft.com/office/officeart/2005/8/layout/chevron2"/>
    <dgm:cxn modelId="{EB3B22C7-4AC3-4980-8FEF-5B6F2B82B7E8}" type="presOf" srcId="{0BADA6AB-0D3F-4F84-B4CD-D7E12E94ED44}" destId="{9902AE00-5AAE-4A1F-9EF0-A776FF383ED3}" srcOrd="0" destOrd="2" presId="urn:microsoft.com/office/officeart/2005/8/layout/chevron2"/>
    <dgm:cxn modelId="{1987162A-9A50-448C-B1E3-E6C84CD92C43}" type="presOf" srcId="{B4BDC389-19EB-4E3A-9A16-3C29ED7C7C58}" destId="{9902AE00-5AAE-4A1F-9EF0-A776FF383ED3}" srcOrd="0" destOrd="3" presId="urn:microsoft.com/office/officeart/2005/8/layout/chevron2"/>
    <dgm:cxn modelId="{4B9A5366-241C-4F8F-BE99-C9880B6C0457}" type="presOf" srcId="{78713057-833F-4261-8B94-AD8451DBADA3}" destId="{9902AE00-5AAE-4A1F-9EF0-A776FF383ED3}" srcOrd="0" destOrd="1" presId="urn:microsoft.com/office/officeart/2005/8/layout/chevron2"/>
    <dgm:cxn modelId="{45C55D76-B0CE-436F-BABA-9D3CEC5D49B5}" srcId="{F4C95FA2-CBFD-4E69-94F5-72EC46F4B864}" destId="{A3F9ACD6-2C68-4A94-8CE5-9F16EF59C408}" srcOrd="1" destOrd="0" parTransId="{DA70A2CB-C5CC-4E0B-8DB4-1CF92294851F}" sibTransId="{C6174726-C79A-436D-984A-258179087BD8}"/>
    <dgm:cxn modelId="{21994731-F912-4456-B0E4-F25863AC3369}" type="presOf" srcId="{4F1E6135-2E89-4980-93BA-175EB67286D3}" destId="{75629FB5-6C1D-41F3-BBA6-069A1D05CB0D}" srcOrd="0" destOrd="1" presId="urn:microsoft.com/office/officeart/2005/8/layout/chevron2"/>
    <dgm:cxn modelId="{968A2E5D-A27E-46C0-BA83-151E822D9D6B}" srcId="{A8251F73-6058-47D6-AFAC-C2AAAE683721}" destId="{0BADA6AB-0D3F-4F84-B4CD-D7E12E94ED44}" srcOrd="2" destOrd="0" parTransId="{5ABC1DDB-55ED-45E2-873A-ED0E0D95E4E4}" sibTransId="{7A502C54-0E96-4603-81D4-25C0B94B35FA}"/>
    <dgm:cxn modelId="{69437DBE-11E4-4AD5-9E03-AB30808E1310}" type="presParOf" srcId="{B5EB9DB8-F532-4A1C-9ACE-7D07B52F1AA2}" destId="{6803E155-F57C-4E54-8A53-D0664ACB9D28}" srcOrd="0" destOrd="0" presId="urn:microsoft.com/office/officeart/2005/8/layout/chevron2"/>
    <dgm:cxn modelId="{152345B1-1F3B-4787-8461-63DC9CE6973F}" type="presParOf" srcId="{6803E155-F57C-4E54-8A53-D0664ACB9D28}" destId="{190B21C5-9F3B-4F29-9A0F-C39CE8118D5C}" srcOrd="0" destOrd="0" presId="urn:microsoft.com/office/officeart/2005/8/layout/chevron2"/>
    <dgm:cxn modelId="{28ED4D42-2877-45BB-84BD-9FDE7AC97998}" type="presParOf" srcId="{6803E155-F57C-4E54-8A53-D0664ACB9D28}" destId="{75629FB5-6C1D-41F3-BBA6-069A1D05CB0D}" srcOrd="1" destOrd="0" presId="urn:microsoft.com/office/officeart/2005/8/layout/chevron2"/>
    <dgm:cxn modelId="{76B2217D-881F-4ED4-9FD9-D742C5337603}" type="presParOf" srcId="{B5EB9DB8-F532-4A1C-9ACE-7D07B52F1AA2}" destId="{5493797F-6AD9-43F9-BFB3-79CC4583E595}" srcOrd="1" destOrd="0" presId="urn:microsoft.com/office/officeart/2005/8/layout/chevron2"/>
    <dgm:cxn modelId="{A3E12FD8-B596-4C32-8540-E09D5F78B485}" type="presParOf" srcId="{B5EB9DB8-F532-4A1C-9ACE-7D07B52F1AA2}" destId="{355CFD09-212A-466C-B7A5-7DECF7302C96}" srcOrd="2" destOrd="0" presId="urn:microsoft.com/office/officeart/2005/8/layout/chevron2"/>
    <dgm:cxn modelId="{32A2B10C-9ABD-4C17-AAA3-78839ED6B369}" type="presParOf" srcId="{355CFD09-212A-466C-B7A5-7DECF7302C96}" destId="{0A872754-3C57-4ED6-AC55-8BA3E555EAB1}" srcOrd="0" destOrd="0" presId="urn:microsoft.com/office/officeart/2005/8/layout/chevron2"/>
    <dgm:cxn modelId="{7A5A8FB0-E5C1-4494-BACE-6836688EB5B6}" type="presParOf" srcId="{355CFD09-212A-466C-B7A5-7DECF7302C96}" destId="{499E7F51-E471-45C5-94A6-3AB15743E54F}" srcOrd="1" destOrd="0" presId="urn:microsoft.com/office/officeart/2005/8/layout/chevron2"/>
    <dgm:cxn modelId="{A318AE68-2024-43C6-A70F-C2C4F12E33EE}" type="presParOf" srcId="{B5EB9DB8-F532-4A1C-9ACE-7D07B52F1AA2}" destId="{F1020194-31E1-4684-826B-9CB98965EC8E}" srcOrd="3" destOrd="0" presId="urn:microsoft.com/office/officeart/2005/8/layout/chevron2"/>
    <dgm:cxn modelId="{BCF6731A-4CCE-41ED-B159-5058F9764293}" type="presParOf" srcId="{B5EB9DB8-F532-4A1C-9ACE-7D07B52F1AA2}" destId="{86A3E736-FE5E-4804-8EA7-E2570B110628}" srcOrd="4" destOrd="0" presId="urn:microsoft.com/office/officeart/2005/8/layout/chevron2"/>
    <dgm:cxn modelId="{E3F9226F-ED20-4FCE-9694-664483C60E69}" type="presParOf" srcId="{86A3E736-FE5E-4804-8EA7-E2570B110628}" destId="{8BE632EE-C44F-4171-AF4D-A7DEED2B1CD5}" srcOrd="0" destOrd="0" presId="urn:microsoft.com/office/officeart/2005/8/layout/chevron2"/>
    <dgm:cxn modelId="{35A64AA9-8377-46BF-A18A-9D6246925F7C}" type="presParOf" srcId="{86A3E736-FE5E-4804-8EA7-E2570B110628}" destId="{9902AE00-5AAE-4A1F-9EF0-A776FF383E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B854-05F6-4328-B1D8-2885B9689302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F3F60-DE19-4D85-9AD5-0E5327BCA688}">
      <dsp:nvSpPr>
        <dsp:cNvPr id="0" name=""/>
        <dsp:cNvSpPr/>
      </dsp:nvSpPr>
      <dsp:spPr>
        <a:xfrm>
          <a:off x="747064" y="580583"/>
          <a:ext cx="5327497" cy="1161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1547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noProof="0" dirty="0" smtClean="0"/>
            <a:t>Linked Data for Archival Catalogue</a:t>
          </a:r>
          <a:endParaRPr lang="en-GB" sz="3500" kern="1200" noProof="0" dirty="0"/>
        </a:p>
      </dsp:txBody>
      <dsp:txXfrm>
        <a:off x="747064" y="580583"/>
        <a:ext cx="5327497" cy="1161003"/>
      </dsp:txXfrm>
    </dsp:sp>
    <dsp:sp modelId="{1D4E5286-5BF4-46C2-BEE5-0D8211C3F679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ED9F8-7112-4CED-8CA6-6D413370958E}">
      <dsp:nvSpPr>
        <dsp:cNvPr id="0" name=""/>
        <dsp:cNvSpPr/>
      </dsp:nvSpPr>
      <dsp:spPr>
        <a:xfrm>
          <a:off x="747064" y="2322413"/>
          <a:ext cx="5327497" cy="1161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1547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noProof="0" dirty="0" smtClean="0"/>
            <a:t>Linked Data for Publishing Data</a:t>
          </a:r>
          <a:endParaRPr lang="en-GB" sz="3500" kern="1200" noProof="0" dirty="0"/>
        </a:p>
      </dsp:txBody>
      <dsp:txXfrm>
        <a:off x="747064" y="2322413"/>
        <a:ext cx="5327497" cy="1161003"/>
      </dsp:txXfrm>
    </dsp:sp>
    <dsp:sp modelId="{F7F04635-F8E2-4C3C-AE83-9736A418082F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B21C5-9F3B-4F29-9A0F-C39CE8118D5C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err="1" smtClean="0"/>
            <a:t>Experimen</a:t>
          </a:r>
          <a:r>
            <a:rPr lang="fr-CH" sz="1600" kern="1200" dirty="0" smtClean="0"/>
            <a:t>-         </a:t>
          </a:r>
          <a:r>
            <a:rPr lang="fr-CH" sz="1600" kern="1200" dirty="0" err="1" smtClean="0"/>
            <a:t>tation</a:t>
          </a:r>
          <a:endParaRPr lang="fr-CH" sz="1600" kern="1200" dirty="0"/>
        </a:p>
      </dsp:txBody>
      <dsp:txXfrm rot="-5400000">
        <a:off x="0" y="522165"/>
        <a:ext cx="1038004" cy="444858"/>
      </dsp:txXfrm>
    </dsp:sp>
    <dsp:sp modelId="{75629FB5-6C1D-41F3-BBA6-069A1D05CB0D}">
      <dsp:nvSpPr>
        <dsp:cNvPr id="0" name=""/>
        <dsp:cNvSpPr/>
      </dsp:nvSpPr>
      <dsp:spPr>
        <a:xfrm rot="5400000">
          <a:off x="3084818" y="-2046814"/>
          <a:ext cx="964367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smtClean="0"/>
            <a:t>LD-infrastructure</a:t>
          </a:r>
          <a:endParaRPr lang="fr-C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err="1" smtClean="0"/>
            <a:t>Datasets</a:t>
          </a:r>
          <a:r>
            <a:rPr lang="fr-CH" sz="1800" kern="1200" dirty="0" smtClean="0"/>
            <a:t> publication</a:t>
          </a:r>
          <a:endParaRPr lang="fr-CH" sz="1800" kern="1200" dirty="0"/>
        </a:p>
      </dsp:txBody>
      <dsp:txXfrm rot="-5400000">
        <a:off x="1038005" y="47076"/>
        <a:ext cx="5010918" cy="870213"/>
      </dsp:txXfrm>
    </dsp:sp>
    <dsp:sp modelId="{0A872754-3C57-4ED6-AC55-8BA3E555EAB1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Production</a:t>
          </a:r>
          <a:endParaRPr lang="fr-CH" sz="1800" kern="1200" dirty="0"/>
        </a:p>
      </dsp:txBody>
      <dsp:txXfrm rot="-5400000">
        <a:off x="0" y="1809570"/>
        <a:ext cx="1038004" cy="444858"/>
      </dsp:txXfrm>
    </dsp:sp>
    <dsp:sp modelId="{499E7F51-E471-45C5-94A6-3AB15743E54F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smtClean="0"/>
            <a:t>Central infrastructure for the public </a:t>
          </a:r>
          <a:r>
            <a:rPr lang="fr-CH" sz="1800" kern="1200" dirty="0" err="1" smtClean="0"/>
            <a:t>sector</a:t>
          </a:r>
          <a:endParaRPr lang="fr-C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err="1" smtClean="0"/>
            <a:t>Datasets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harvesting</a:t>
          </a:r>
          <a:r>
            <a:rPr lang="fr-CH" sz="1800" kern="1200" dirty="0" smtClean="0"/>
            <a:t> and conversion</a:t>
          </a:r>
          <a:endParaRPr lang="fr-CH" sz="1800" kern="1200" dirty="0"/>
        </a:p>
      </dsp:txBody>
      <dsp:txXfrm rot="-5400000">
        <a:off x="1038004" y="1337621"/>
        <a:ext cx="5010943" cy="869756"/>
      </dsp:txXfrm>
    </dsp:sp>
    <dsp:sp modelId="{8BE632EE-C44F-4171-AF4D-A7DEED2B1CD5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err="1" smtClean="0"/>
            <a:t>Operation</a:t>
          </a:r>
          <a:endParaRPr lang="fr-CH" sz="1800" kern="1200" dirty="0"/>
        </a:p>
      </dsp:txBody>
      <dsp:txXfrm rot="-5400000">
        <a:off x="0" y="3096976"/>
        <a:ext cx="1038004" cy="444858"/>
      </dsp:txXfrm>
    </dsp:sp>
    <dsp:sp modelId="{9902AE00-5AAE-4A1F-9EF0-A776FF383ED3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smtClean="0"/>
            <a:t>Best practices in publication</a:t>
          </a:r>
          <a:endParaRPr lang="fr-C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smtClean="0"/>
            <a:t>Supervision for </a:t>
          </a:r>
          <a:r>
            <a:rPr lang="fr-CH" sz="1800" kern="1200" dirty="0" err="1" smtClean="0"/>
            <a:t>definition</a:t>
          </a:r>
          <a:r>
            <a:rPr lang="fr-CH" sz="1800" kern="1200" dirty="0" smtClean="0"/>
            <a:t> of national ontologies</a:t>
          </a:r>
          <a:endParaRPr lang="fr-C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smtClean="0"/>
            <a:t>Data </a:t>
          </a:r>
          <a:r>
            <a:rPr lang="fr-CH" sz="1800" kern="1200" dirty="0" err="1" smtClean="0"/>
            <a:t>quality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insurance</a:t>
          </a:r>
          <a:endParaRPr lang="fr-CH" sz="1800" kern="1200" dirty="0"/>
        </a:p>
      </dsp:txBody>
      <dsp:txXfrm rot="-5400000">
        <a:off x="1038004" y="2625025"/>
        <a:ext cx="5010943" cy="869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B21C5-9F3B-4F29-9A0F-C39CE8118D5C}">
      <dsp:nvSpPr>
        <dsp:cNvPr id="0" name=""/>
        <dsp:cNvSpPr/>
      </dsp:nvSpPr>
      <dsp:spPr>
        <a:xfrm rot="5400000">
          <a:off x="-167347" y="147725"/>
          <a:ext cx="1324268" cy="10521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err="1" smtClean="0"/>
            <a:t>Analysis</a:t>
          </a:r>
          <a:endParaRPr lang="fr-CH" sz="1600" kern="1200" dirty="0"/>
        </a:p>
      </dsp:txBody>
      <dsp:txXfrm rot="-5400000">
        <a:off x="-31292" y="537749"/>
        <a:ext cx="1052158" cy="272110"/>
      </dsp:txXfrm>
    </dsp:sp>
    <dsp:sp modelId="{75629FB5-6C1D-41F3-BBA6-069A1D05CB0D}">
      <dsp:nvSpPr>
        <dsp:cNvPr id="0" name=""/>
        <dsp:cNvSpPr/>
      </dsp:nvSpPr>
      <dsp:spPr>
        <a:xfrm rot="5400000">
          <a:off x="3112399" y="-2154119"/>
          <a:ext cx="860774" cy="5169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err="1" smtClean="0"/>
            <a:t>Prelida</a:t>
          </a:r>
          <a:r>
            <a:rPr lang="fr-CH" sz="1400" kern="1200" dirty="0" smtClean="0"/>
            <a:t>: </a:t>
          </a:r>
          <a:r>
            <a:rPr lang="fr-CH" sz="1400" kern="1200" dirty="0" err="1" smtClean="0"/>
            <a:t>Preservation</a:t>
          </a:r>
          <a:r>
            <a:rPr lang="fr-CH" sz="1400" kern="1200" dirty="0" smtClean="0"/>
            <a:t> of </a:t>
          </a:r>
          <a:r>
            <a:rPr lang="fr-CH" sz="1400" kern="1200" dirty="0" err="1" smtClean="0"/>
            <a:t>Linked</a:t>
          </a:r>
          <a:r>
            <a:rPr lang="fr-CH" sz="1400" kern="1200" dirty="0" smtClean="0"/>
            <a:t> Data</a:t>
          </a:r>
          <a:endParaRPr lang="fr-CH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err="1" smtClean="0"/>
            <a:t>Diachron</a:t>
          </a:r>
          <a:r>
            <a:rPr lang="fr-CH" sz="1400" kern="1200" dirty="0" smtClean="0"/>
            <a:t>: </a:t>
          </a:r>
          <a:r>
            <a:rPr lang="en-US" sz="1400" kern="1200" dirty="0" smtClean="0"/>
            <a:t>Managing the Evolution and Preservation of the Data Web</a:t>
          </a:r>
          <a:endParaRPr lang="fr-CH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LOD2: Creating Knowledge out of Interlinked Data</a:t>
          </a:r>
          <a:endParaRPr lang="fr-CH" sz="1400" kern="1200" dirty="0"/>
        </a:p>
      </dsp:txBody>
      <dsp:txXfrm rot="-5400000">
        <a:off x="958280" y="42020"/>
        <a:ext cx="5126992" cy="776734"/>
      </dsp:txXfrm>
    </dsp:sp>
    <dsp:sp modelId="{0A872754-3C57-4ED6-AC55-8BA3E555EAB1}">
      <dsp:nvSpPr>
        <dsp:cNvPr id="0" name=""/>
        <dsp:cNvSpPr/>
      </dsp:nvSpPr>
      <dsp:spPr>
        <a:xfrm rot="5400000">
          <a:off x="-167347" y="1297440"/>
          <a:ext cx="1324268" cy="10521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smtClean="0"/>
            <a:t>Experimen-tation</a:t>
          </a:r>
          <a:endParaRPr lang="fr-CH" sz="1800" kern="1200" dirty="0"/>
        </a:p>
      </dsp:txBody>
      <dsp:txXfrm rot="-5400000">
        <a:off x="-31292" y="1687464"/>
        <a:ext cx="1052158" cy="272110"/>
      </dsp:txXfrm>
    </dsp:sp>
    <dsp:sp modelId="{499E7F51-E471-45C5-94A6-3AB15743E54F}">
      <dsp:nvSpPr>
        <dsp:cNvPr id="0" name=""/>
        <dsp:cNvSpPr/>
      </dsp:nvSpPr>
      <dsp:spPr>
        <a:xfrm rot="5400000">
          <a:off x="2648905" y="-529239"/>
          <a:ext cx="860774" cy="42420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err="1" smtClean="0"/>
            <a:t>Run</a:t>
          </a:r>
          <a:r>
            <a:rPr lang="fr-CH" sz="1800" kern="1200" dirty="0" smtClean="0"/>
            <a:t> R&amp;D </a:t>
          </a:r>
          <a:r>
            <a:rPr lang="fr-CH" sz="1800" kern="1200" dirty="0" err="1" smtClean="0"/>
            <a:t>projects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under</a:t>
          </a:r>
          <a:r>
            <a:rPr lang="fr-CH" sz="1800" kern="1200" dirty="0" smtClean="0"/>
            <a:t> the supervision of </a:t>
          </a:r>
          <a:r>
            <a:rPr lang="fr-CH" sz="1800" kern="1200" dirty="0" err="1" smtClean="0"/>
            <a:t>archival</a:t>
          </a:r>
          <a:r>
            <a:rPr lang="fr-CH" sz="1800" kern="1200" dirty="0" smtClean="0"/>
            <a:t> institutions</a:t>
          </a:r>
          <a:endParaRPr lang="fr-CH" sz="1800" kern="1200" dirty="0"/>
        </a:p>
      </dsp:txBody>
      <dsp:txXfrm rot="-5400000">
        <a:off x="958280" y="1203406"/>
        <a:ext cx="4200004" cy="776734"/>
      </dsp:txXfrm>
    </dsp:sp>
    <dsp:sp modelId="{8BE632EE-C44F-4171-AF4D-A7DEED2B1CD5}">
      <dsp:nvSpPr>
        <dsp:cNvPr id="0" name=""/>
        <dsp:cNvSpPr/>
      </dsp:nvSpPr>
      <dsp:spPr>
        <a:xfrm rot="5400000">
          <a:off x="-367689" y="2663773"/>
          <a:ext cx="1724951" cy="10521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err="1" smtClean="0"/>
            <a:t>Operation</a:t>
          </a:r>
          <a:endParaRPr lang="fr-CH" sz="1800" kern="1200" dirty="0"/>
        </a:p>
      </dsp:txBody>
      <dsp:txXfrm rot="-5400000">
        <a:off x="-31292" y="2853455"/>
        <a:ext cx="1052158" cy="672793"/>
      </dsp:txXfrm>
    </dsp:sp>
    <dsp:sp modelId="{9902AE00-5AAE-4A1F-9EF0-A776FF383ED3}">
      <dsp:nvSpPr>
        <dsp:cNvPr id="0" name=""/>
        <dsp:cNvSpPr/>
      </dsp:nvSpPr>
      <dsp:spPr>
        <a:xfrm rot="5400000">
          <a:off x="2895781" y="373599"/>
          <a:ext cx="1294010" cy="5169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err="1" smtClean="0"/>
            <a:t>Define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policies</a:t>
          </a:r>
          <a:r>
            <a:rPr lang="fr-CH" sz="1800" kern="1200" dirty="0" smtClean="0"/>
            <a:t> for data </a:t>
          </a:r>
          <a:r>
            <a:rPr lang="fr-CH" sz="1800" kern="1200" dirty="0" err="1" smtClean="0"/>
            <a:t>suppliers</a:t>
          </a:r>
          <a:endParaRPr lang="fr-C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err="1" smtClean="0"/>
            <a:t>Implement</a:t>
          </a:r>
          <a:r>
            <a:rPr lang="fr-CH" sz="1800" kern="1200" dirty="0" smtClean="0"/>
            <a:t> LD-</a:t>
          </a:r>
          <a:r>
            <a:rPr lang="fr-CH" sz="1800" kern="1200" dirty="0" err="1" smtClean="0"/>
            <a:t>datasets</a:t>
          </a:r>
          <a:r>
            <a:rPr lang="fr-CH" sz="1800" kern="1200" dirty="0" smtClean="0"/>
            <a:t> ingestion</a:t>
          </a:r>
          <a:endParaRPr lang="fr-C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err="1" smtClean="0"/>
            <a:t>Implement</a:t>
          </a:r>
          <a:r>
            <a:rPr lang="fr-CH" sz="1800" kern="1200" dirty="0" smtClean="0"/>
            <a:t> LD-</a:t>
          </a:r>
          <a:r>
            <a:rPr lang="fr-CH" sz="1800" kern="1200" dirty="0" err="1" smtClean="0"/>
            <a:t>datasets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preservation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strategies</a:t>
          </a:r>
          <a:endParaRPr lang="fr-C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800" kern="1200" dirty="0" err="1" smtClean="0"/>
            <a:t>Implement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archived</a:t>
          </a:r>
          <a:r>
            <a:rPr lang="fr-CH" sz="1800" kern="1200" dirty="0" smtClean="0"/>
            <a:t> LD-</a:t>
          </a:r>
          <a:r>
            <a:rPr lang="fr-CH" sz="1800" kern="1200" dirty="0" err="1" smtClean="0"/>
            <a:t>datasets</a:t>
          </a:r>
          <a:r>
            <a:rPr lang="fr-CH" sz="1800" kern="1200" dirty="0" smtClean="0"/>
            <a:t> publication</a:t>
          </a:r>
          <a:endParaRPr lang="fr-CH" sz="1800" kern="1200" dirty="0"/>
        </a:p>
      </dsp:txBody>
      <dsp:txXfrm rot="-5400000">
        <a:off x="958280" y="2374268"/>
        <a:ext cx="5105844" cy="1167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300"/>
          </a:xfrm>
          <a:prstGeom prst="rect">
            <a:avLst/>
          </a:prstGeom>
        </p:spPr>
        <p:txBody>
          <a:bodyPr vert="horz" lIns="95415" tIns="47709" rIns="95415" bIns="47709" rtlCol="0"/>
          <a:lstStyle>
            <a:lvl1pPr algn="l">
              <a:defRPr sz="1300"/>
            </a:lvl1pPr>
          </a:lstStyle>
          <a:p>
            <a:endParaRPr lang="de-CH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5300"/>
          </a:xfrm>
          <a:prstGeom prst="rect">
            <a:avLst/>
          </a:prstGeom>
        </p:spPr>
        <p:txBody>
          <a:bodyPr vert="horz" lIns="95415" tIns="47709" rIns="95415" bIns="47709" rtlCol="0"/>
          <a:lstStyle>
            <a:lvl1pPr algn="r">
              <a:defRPr sz="1300"/>
            </a:lvl1pPr>
          </a:lstStyle>
          <a:p>
            <a:fld id="{977FD605-E244-465D-B6CF-A8D1900E22DD}" type="datetimeFigureOut">
              <a:rPr lang="de-CH" sz="1200">
                <a:latin typeface="Arial" pitchFamily="34" charset="0"/>
                <a:cs typeface="Arial" pitchFamily="34" charset="0"/>
              </a:rPr>
              <a:pPr/>
              <a:t>19.09.2017</a:t>
            </a:fld>
            <a:endParaRPr lang="de-CH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44283" cy="495300"/>
          </a:xfrm>
          <a:prstGeom prst="rect">
            <a:avLst/>
          </a:prstGeom>
        </p:spPr>
        <p:txBody>
          <a:bodyPr vert="horz" lIns="95415" tIns="47709" rIns="95415" bIns="47709" rtlCol="0" anchor="b"/>
          <a:lstStyle>
            <a:lvl1pPr algn="l">
              <a:defRPr sz="1300"/>
            </a:lvl1pPr>
          </a:lstStyle>
          <a:p>
            <a:endParaRPr lang="de-CH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6" y="9408982"/>
            <a:ext cx="2944283" cy="495300"/>
          </a:xfrm>
          <a:prstGeom prst="rect">
            <a:avLst/>
          </a:prstGeom>
        </p:spPr>
        <p:txBody>
          <a:bodyPr vert="horz" lIns="95415" tIns="47709" rIns="95415" bIns="47709" rtlCol="0" anchor="b"/>
          <a:lstStyle>
            <a:lvl1pPr algn="r">
              <a:defRPr sz="1300"/>
            </a:lvl1pPr>
          </a:lstStyle>
          <a:p>
            <a:fld id="{1E68E4C4-F829-498E-9B1D-3192FAB01E7F}" type="slidenum">
              <a:rPr lang="de-CH" sz="1200">
                <a:latin typeface="Arial" pitchFamily="34" charset="0"/>
                <a:cs typeface="Arial" pitchFamily="34" charset="0"/>
              </a:rPr>
              <a:pPr/>
              <a:t>‹N°›</a:t>
            </a:fld>
            <a:endParaRPr lang="de-CH" sz="1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93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300"/>
          </a:xfrm>
          <a:prstGeom prst="rect">
            <a:avLst/>
          </a:prstGeom>
        </p:spPr>
        <p:txBody>
          <a:bodyPr vert="horz" lIns="95415" tIns="47709" rIns="95415" bIns="47709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5300"/>
          </a:xfrm>
          <a:prstGeom prst="rect">
            <a:avLst/>
          </a:prstGeom>
        </p:spPr>
        <p:txBody>
          <a:bodyPr vert="horz" lIns="95415" tIns="47709" rIns="95415" bIns="47709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6D7E578-6DB2-4F92-9937-6DC85BEFE3EA}" type="datetimeFigureOut">
              <a:rPr lang="de-CH" smtClean="0"/>
              <a:pPr/>
              <a:t>19.09.2017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9" rIns="95415" bIns="47709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05351"/>
            <a:ext cx="5435600" cy="4457700"/>
          </a:xfrm>
          <a:prstGeom prst="rect">
            <a:avLst/>
          </a:prstGeom>
        </p:spPr>
        <p:txBody>
          <a:bodyPr vert="horz" lIns="95415" tIns="47709" rIns="95415" bIns="47709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5300"/>
          </a:xfrm>
          <a:prstGeom prst="rect">
            <a:avLst/>
          </a:prstGeom>
        </p:spPr>
        <p:txBody>
          <a:bodyPr vert="horz" lIns="95415" tIns="47709" rIns="95415" bIns="47709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5300"/>
          </a:xfrm>
          <a:prstGeom prst="rect">
            <a:avLst/>
          </a:prstGeom>
        </p:spPr>
        <p:txBody>
          <a:bodyPr vert="horz" lIns="95415" tIns="47709" rIns="95415" bIns="47709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CEB90BAC-DB82-44ED-A69A-7FC695B6DBE6}" type="slidenum">
              <a:rPr lang="de-CH" smtClean="0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403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0BAC-DB82-44ED-A69A-7FC695B6DBE6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603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de-CH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0BAC-DB82-44ED-A69A-7FC695B6DBE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797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0BAC-DB82-44ED-A69A-7FC695B6DBE6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544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0933"/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0BAC-DB82-44ED-A69A-7FC695B6DBE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620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0BAC-DB82-44ED-A69A-7FC695B6DBE6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579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0BAC-DB82-44ED-A69A-7FC695B6DBE6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9343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0BAC-DB82-44ED-A69A-7FC695B6DBE6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497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0BAC-DB82-44ED-A69A-7FC695B6DBE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662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0BAC-DB82-44ED-A69A-7FC695B6DBE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643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 descr="Titel der Präsentation"/>
          <p:cNvSpPr>
            <a:spLocks noGrp="1"/>
          </p:cNvSpPr>
          <p:nvPr>
            <p:ph type="title" hasCustomPrompt="1"/>
          </p:nvPr>
        </p:nvSpPr>
        <p:spPr>
          <a:xfrm>
            <a:off x="1331640" y="1260000"/>
            <a:ext cx="7452000" cy="324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CH" sz="5200" b="1" kern="1200" baseline="0" noProof="0" dirty="0" smtClean="0">
                <a:solidFill>
                  <a:srgbClr val="000066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marL="0" lvl="0" indent="0" algn="l" defTabSz="270000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</a:pPr>
            <a:r>
              <a:rPr lang="en-US" noProof="0" smtClean="0"/>
              <a:t>Title of presentation</a:t>
            </a:r>
            <a:endParaRPr lang="en-US" noProof="0"/>
          </a:p>
        </p:txBody>
      </p:sp>
      <p:sp>
        <p:nvSpPr>
          <p:cNvPr id="20" name="Titel 13" descr="Datum der Präsentation"/>
          <p:cNvSpPr txBox="1">
            <a:spLocks/>
          </p:cNvSpPr>
          <p:nvPr userDrawn="1"/>
        </p:nvSpPr>
        <p:spPr>
          <a:xfrm>
            <a:off x="1331640" y="4860000"/>
            <a:ext cx="7452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de-CH" sz="5200" b="1" kern="1200" baseline="0" noProof="0" dirty="0" smtClean="0">
                <a:solidFill>
                  <a:srgbClr val="000066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2700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b="1" kern="1200" baseline="0" noProof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Inhaltsplatzhalter 2" descr="Datum der Präsentation"/>
          <p:cNvSpPr>
            <a:spLocks noGrp="1"/>
          </p:cNvSpPr>
          <p:nvPr>
            <p:ph idx="1" hasCustomPrompt="1"/>
          </p:nvPr>
        </p:nvSpPr>
        <p:spPr>
          <a:xfrm>
            <a:off x="1332000" y="4860000"/>
            <a:ext cx="7452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de-DE" sz="3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lang="de-DE" sz="2100" baseline="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1800" baseline="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1600" baseline="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CH" sz="1400" baseline="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Date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der Folie"/>
          <p:cNvSpPr>
            <a:spLocks noGrp="1"/>
          </p:cNvSpPr>
          <p:nvPr>
            <p:ph type="title" hasCustomPrompt="1"/>
          </p:nvPr>
        </p:nvSpPr>
        <p:spPr>
          <a:xfrm>
            <a:off x="1332000" y="259200"/>
            <a:ext cx="7452000" cy="936000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de-CH" sz="3200" b="1" baseline="0" noProof="0" dirty="0" smtClean="0">
                <a:solidFill>
                  <a:srgbClr val="00006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noProof="0" smtClean="0"/>
              <a:t>Title of slide</a:t>
            </a:r>
            <a:endParaRPr lang="en-US" noProof="0"/>
          </a:p>
        </p:txBody>
      </p:sp>
      <p:sp>
        <p:nvSpPr>
          <p:cNvPr id="3" name="Inhaltsplatzhalter 2" descr="Inhalt der Folie"/>
          <p:cNvSpPr>
            <a:spLocks noGrp="1"/>
          </p:cNvSpPr>
          <p:nvPr>
            <p:ph idx="1" hasCustomPrompt="1"/>
          </p:nvPr>
        </p:nvSpPr>
        <p:spPr>
          <a:xfrm>
            <a:off x="1332000" y="1267200"/>
            <a:ext cx="7452000" cy="4680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2100" baseline="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2100" baseline="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1800" baseline="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1600" baseline="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CH" sz="1400" baseline="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Level 1</a:t>
            </a:r>
          </a:p>
          <a:p>
            <a:pPr lvl="1"/>
            <a:r>
              <a:rPr lang="en-US" noProof="0" smtClean="0"/>
              <a:t>Level 2</a:t>
            </a:r>
          </a:p>
          <a:p>
            <a:pPr lvl="2"/>
            <a:r>
              <a:rPr lang="en-US" noProof="0" smtClean="0"/>
              <a:t>Level 3</a:t>
            </a:r>
          </a:p>
          <a:p>
            <a:pPr lvl="3"/>
            <a:r>
              <a:rPr lang="en-US" noProof="0" smtClean="0"/>
              <a:t>Level 4</a:t>
            </a:r>
          </a:p>
          <a:p>
            <a:pPr lvl="4"/>
            <a:r>
              <a:rPr lang="en-US" noProof="0" smtClean="0"/>
              <a:t>Level 5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 descr="linke Inhaltsspalte"/>
          <p:cNvSpPr>
            <a:spLocks noGrp="1"/>
          </p:cNvSpPr>
          <p:nvPr>
            <p:ph sz="half" idx="1" hasCustomPrompt="1"/>
          </p:nvPr>
        </p:nvSpPr>
        <p:spPr>
          <a:xfrm>
            <a:off x="1332000" y="1267200"/>
            <a:ext cx="3600000" cy="4680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2100" baseline="0" noProof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2100" noProof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1800" noProof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1600" noProof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CH" sz="140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Level 1</a:t>
            </a:r>
          </a:p>
          <a:p>
            <a:pPr lvl="1"/>
            <a:r>
              <a:rPr lang="en-US" noProof="0" smtClean="0"/>
              <a:t>Level 2</a:t>
            </a:r>
          </a:p>
          <a:p>
            <a:pPr lvl="2"/>
            <a:r>
              <a:rPr lang="en-US" noProof="0" smtClean="0"/>
              <a:t>Level 3</a:t>
            </a:r>
          </a:p>
          <a:p>
            <a:pPr lvl="3"/>
            <a:r>
              <a:rPr lang="en-US" noProof="0" smtClean="0"/>
              <a:t>Level 4</a:t>
            </a:r>
          </a:p>
          <a:p>
            <a:pPr lvl="4"/>
            <a:r>
              <a:rPr lang="en-US" noProof="0" smtClean="0"/>
              <a:t>Level 5</a:t>
            </a:r>
            <a:endParaRPr lang="en-US" noProof="0"/>
          </a:p>
        </p:txBody>
      </p:sp>
      <p:sp>
        <p:nvSpPr>
          <p:cNvPr id="4" name="Inhaltsplatzhalter 3" descr="rechte Inhaltsspalte"/>
          <p:cNvSpPr>
            <a:spLocks noGrp="1"/>
          </p:cNvSpPr>
          <p:nvPr>
            <p:ph sz="half" idx="2" hasCustomPrompt="1"/>
          </p:nvPr>
        </p:nvSpPr>
        <p:spPr>
          <a:xfrm>
            <a:off x="5176800" y="1267200"/>
            <a:ext cx="3600000" cy="4680000"/>
          </a:xfrm>
          <a:prstGeom prst="rect">
            <a:avLst/>
          </a:prstGeom>
        </p:spPr>
        <p:txBody>
          <a:bodyPr lIns="0" tIns="0" rIns="0" bIns="0"/>
          <a:lstStyle>
            <a:lvl1pPr indent="-27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2100" kern="120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2100" kern="120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1800" kern="120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DE" sz="1600" kern="120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lang="de-CH" sz="1400" kern="1200" noProof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Level 1</a:t>
            </a:r>
          </a:p>
          <a:p>
            <a:pPr marL="540000" lvl="1" indent="-27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noProof="0" smtClean="0"/>
              <a:t>Level 2</a:t>
            </a:r>
          </a:p>
          <a:p>
            <a:pPr marL="810000" lvl="2" indent="-27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noProof="0" smtClean="0"/>
              <a:t>Level 3</a:t>
            </a:r>
          </a:p>
          <a:p>
            <a:pPr marL="1080000" lvl="3" indent="-27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noProof="0" smtClean="0"/>
              <a:t>Level 4</a:t>
            </a:r>
          </a:p>
          <a:p>
            <a:pPr marL="1350000" lvl="4" indent="-27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noProof="0" smtClean="0"/>
              <a:t>Level 5</a:t>
            </a:r>
            <a:endParaRPr lang="en-US" noProof="0"/>
          </a:p>
        </p:txBody>
      </p:sp>
      <p:sp>
        <p:nvSpPr>
          <p:cNvPr id="8" name="Titel 1" descr="Titel der Folie"/>
          <p:cNvSpPr>
            <a:spLocks noGrp="1"/>
          </p:cNvSpPr>
          <p:nvPr>
            <p:ph type="title" hasCustomPrompt="1"/>
          </p:nvPr>
        </p:nvSpPr>
        <p:spPr>
          <a:xfrm>
            <a:off x="1332000" y="259200"/>
            <a:ext cx="7452000" cy="936000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de-CH" sz="3200" b="1" baseline="0" noProof="0" dirty="0" smtClean="0">
                <a:solidFill>
                  <a:srgbClr val="00006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noProof="0" smtClean="0"/>
              <a:t>Title of slide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 descr="Titel der Folie"/>
          <p:cNvSpPr>
            <a:spLocks noGrp="1"/>
          </p:cNvSpPr>
          <p:nvPr>
            <p:ph type="title" hasCustomPrompt="1"/>
          </p:nvPr>
        </p:nvSpPr>
        <p:spPr>
          <a:xfrm>
            <a:off x="1332000" y="259200"/>
            <a:ext cx="7452000" cy="936000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de-CH" sz="3200" b="1" baseline="0" noProof="0" dirty="0" smtClean="0">
                <a:solidFill>
                  <a:srgbClr val="00006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noProof="0" smtClean="0"/>
              <a:t>Title of slide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7" descr="Logo Titelse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552" y="36000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0369" y="344819"/>
            <a:ext cx="42228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000" b="0" i="0" baseline="0" noProof="0" dirty="0" smtClean="0">
                <a:latin typeface="Arial" charset="0"/>
              </a:rPr>
              <a:t>Federal Department of Home Affairs FDHA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000" b="1" i="0" baseline="0" noProof="0" dirty="0" smtClean="0">
                <a:latin typeface="Arial" charset="0"/>
              </a:rPr>
              <a:t>Swiss Federal Archives </a:t>
            </a:r>
            <a:r>
              <a:rPr lang="en-US" sz="1000" b="1" i="0" baseline="0" noProof="0" dirty="0" err="1" smtClean="0">
                <a:latin typeface="Arial" charset="0"/>
              </a:rPr>
              <a:t>SFA</a:t>
            </a:r>
            <a:r>
              <a:rPr lang="en-US" sz="800" b="1" noProof="0" dirty="0" smtClean="0">
                <a:latin typeface="Arial" charset="0"/>
              </a:rPr>
              <a:t>	</a:t>
            </a:r>
            <a:endParaRPr lang="en-US" sz="800" noProof="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0"/>
          <p:cNvSpPr>
            <a:spLocks noChangeShapeType="1"/>
          </p:cNvSpPr>
          <p:nvPr userDrawn="1"/>
        </p:nvSpPr>
        <p:spPr bwMode="auto">
          <a:xfrm flipH="1">
            <a:off x="1278000" y="6161716"/>
            <a:ext cx="7560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noProof="0"/>
          </a:p>
        </p:txBody>
      </p:sp>
      <p:pic>
        <p:nvPicPr>
          <p:cNvPr id="8" name="Picture 43" descr="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00" y="360000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4"/>
          <p:cNvSpPr>
            <a:spLocks noChangeArrowheads="1"/>
          </p:cNvSpPr>
          <p:nvPr userDrawn="1"/>
        </p:nvSpPr>
        <p:spPr bwMode="auto">
          <a:xfrm>
            <a:off x="1224169" y="6128317"/>
            <a:ext cx="3780000" cy="7200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baseline="0" noProof="0" dirty="0" smtClean="0">
                <a:latin typeface="Arial" charset="0"/>
              </a:rPr>
              <a:t>Federal Department of Home Affairs FDHA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baseline="0" noProof="0" dirty="0" smtClean="0">
                <a:latin typeface="Arial" charset="0"/>
              </a:rPr>
              <a:t>Swiss Federal Archives </a:t>
            </a:r>
            <a:r>
              <a:rPr lang="en-US" sz="1000" b="1" i="0" baseline="0" noProof="0" dirty="0" err="1" smtClean="0">
                <a:latin typeface="Arial" charset="0"/>
              </a:rPr>
              <a:t>SFA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AutoShape 44"/>
          <p:cNvSpPr>
            <a:spLocks noChangeArrowheads="1"/>
          </p:cNvSpPr>
          <p:nvPr userDrawn="1"/>
        </p:nvSpPr>
        <p:spPr bwMode="auto">
          <a:xfrm>
            <a:off x="4283968" y="6128317"/>
            <a:ext cx="4392488" cy="7200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defTabSz="8223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/>
            </a:pP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Linked Data – the missing link between OGD and archives </a:t>
            </a:r>
          </a:p>
          <a:p>
            <a:pPr defTabSz="8223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/>
            </a:pPr>
            <a:r>
              <a:rPr lang="en-US" sz="1000" b="1" baseline="0" noProof="0" dirty="0" smtClean="0">
                <a:solidFill>
                  <a:srgbClr val="000000"/>
                </a:solidFill>
                <a:latin typeface="Arial" charset="0"/>
              </a:rPr>
              <a:t>Dr. Krystyna Ohnesorge and Dr. Jean-Luc Cochard</a:t>
            </a:r>
            <a:r>
              <a:rPr lang="en-US" sz="1000" b="0" noProof="0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000" b="0" baseline="0" noProof="0" dirty="0" smtClean="0">
                <a:solidFill>
                  <a:srgbClr val="000000"/>
                </a:solidFill>
                <a:latin typeface="Arial" charset="0"/>
              </a:rPr>
              <a:t> September 2017</a:t>
            </a:r>
            <a:endParaRPr lang="en-US" sz="1000" b="0" baseline="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AutoShape 44"/>
          <p:cNvSpPr>
            <a:spLocks noChangeArrowheads="1"/>
          </p:cNvSpPr>
          <p:nvPr userDrawn="1"/>
        </p:nvSpPr>
        <p:spPr bwMode="auto">
          <a:xfrm>
            <a:off x="8261913" y="6128715"/>
            <a:ext cx="594000" cy="5400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algn="r" defTabSz="822325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fld id="{140478EA-C022-4FEC-9DEF-F05E24DC51CA}" type="slidenum">
              <a:rPr lang="en-US" sz="1000" baseline="0" noProof="0" smtClean="0">
                <a:solidFill>
                  <a:srgbClr val="000000"/>
                </a:solidFill>
                <a:latin typeface="Arial" charset="0"/>
              </a:rPr>
              <a:pPr algn="r" defTabSz="822325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t>‹N°›</a:t>
            </a:fld>
            <a:endParaRPr lang="en-US" sz="1000" baseline="0" noProof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CH_Bundesarchiv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www.facebook.com/Bundesarchiv.Schwei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.admin.ch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mailto:Krystyna.Ohnesorge@bar.admin.ch" TargetMode="External"/><Relationship Id="rId10" Type="http://schemas.openxmlformats.org/officeDocument/2006/relationships/image" Target="../media/image22.png"/><Relationship Id="rId4" Type="http://schemas.openxmlformats.org/officeDocument/2006/relationships/hyperlink" Target="mailto:Jean-Luc.Cochard@bar.admin.ch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3900" y="1484784"/>
            <a:ext cx="7452000" cy="3240000"/>
          </a:xfrm>
        </p:spPr>
        <p:txBody>
          <a:bodyPr/>
          <a:lstStyle/>
          <a:p>
            <a:r>
              <a:rPr lang="en-GB" sz="4000" dirty="0" smtClean="0"/>
              <a:t>Linked Data – the Missing </a:t>
            </a:r>
            <a:r>
              <a:rPr lang="en-GB" sz="4000" dirty="0"/>
              <a:t>L</a:t>
            </a:r>
            <a:r>
              <a:rPr lang="en-GB" sz="4000" dirty="0" smtClean="0"/>
              <a:t>ink between Open Government Data and Archives</a:t>
            </a:r>
            <a:br>
              <a:rPr lang="en-GB" sz="4000" dirty="0" smtClean="0"/>
            </a:br>
            <a:endParaRPr lang="en-GB" sz="1400" b="0" i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Dr. Krystyna Ohnesorge and Dr. Jean-Luc Cochard</a:t>
            </a:r>
          </a:p>
          <a:p>
            <a:r>
              <a:rPr lang="en-US" sz="2000" dirty="0" smtClean="0"/>
              <a:t>Swiss Federal Archives SFA</a:t>
            </a:r>
          </a:p>
          <a:p>
            <a:endParaRPr lang="en-US" sz="2000" dirty="0"/>
          </a:p>
          <a:p>
            <a:r>
              <a:rPr lang="de-CH" sz="2000" dirty="0"/>
              <a:t>DLM Forum Brighton </a:t>
            </a:r>
            <a:r>
              <a:rPr lang="en-GB" sz="2000" dirty="0" smtClean="0"/>
              <a:t>Triennial</a:t>
            </a:r>
            <a:r>
              <a:rPr lang="de-CH" sz="2000" dirty="0" smtClean="0"/>
              <a:t> </a:t>
            </a:r>
            <a:r>
              <a:rPr lang="de-CH" sz="2000" dirty="0"/>
              <a:t>&amp; ARMA International European </a:t>
            </a:r>
            <a:r>
              <a:rPr lang="de-CH" sz="2000" dirty="0" smtClean="0"/>
              <a:t>Conference in Brighton</a:t>
            </a:r>
            <a:r>
              <a:rPr lang="en-US" sz="2000" dirty="0" smtClean="0"/>
              <a:t>, 13-15.09.2017</a:t>
            </a:r>
            <a:endParaRPr lang="en-US" sz="20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076056" y="3097608"/>
            <a:ext cx="3071597" cy="1636944"/>
            <a:chOff x="5839805" y="3880288"/>
            <a:chExt cx="3071597" cy="163694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208" y="3932336"/>
              <a:ext cx="2113194" cy="158489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2069">
              <a:off x="5839805" y="3880288"/>
              <a:ext cx="1618728" cy="14626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79"/>
          <a:stretch/>
        </p:blipFill>
        <p:spPr>
          <a:xfrm>
            <a:off x="882004" y="3789040"/>
            <a:ext cx="8208912" cy="2376264"/>
          </a:xfrm>
          <a:prstGeom prst="rect">
            <a:avLst/>
          </a:prstGeom>
        </p:spPr>
      </p:pic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1728512" y="980728"/>
            <a:ext cx="6515896" cy="936000"/>
          </a:xfrm>
        </p:spPr>
        <p:txBody>
          <a:bodyPr/>
          <a:lstStyle/>
          <a:p>
            <a:pPr algn="ctr"/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– Danke – Merci!</a:t>
            </a:r>
            <a:endParaRPr lang="de-CH" dirty="0"/>
          </a:p>
        </p:txBody>
      </p:sp>
      <p:sp>
        <p:nvSpPr>
          <p:cNvPr id="16" name="Inhaltsplatzhalter 6"/>
          <p:cNvSpPr>
            <a:spLocks noGrp="1"/>
          </p:cNvSpPr>
          <p:nvPr>
            <p:ph idx="1"/>
          </p:nvPr>
        </p:nvSpPr>
        <p:spPr>
          <a:xfrm>
            <a:off x="1299040" y="2564904"/>
            <a:ext cx="3526132" cy="1728192"/>
          </a:xfrm>
        </p:spPr>
        <p:txBody>
          <a:bodyPr/>
          <a:lstStyle/>
          <a:p>
            <a:pPr marL="0" indent="0">
              <a:buNone/>
            </a:pPr>
            <a:r>
              <a:rPr lang="de-CH" sz="1400" b="1" dirty="0" err="1" smtClean="0"/>
              <a:t>Contact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and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questions</a:t>
            </a:r>
            <a:r>
              <a:rPr lang="de-CH" sz="1400" b="1" dirty="0" smtClean="0"/>
              <a:t>:</a:t>
            </a:r>
          </a:p>
          <a:p>
            <a:pPr marL="0" indent="0">
              <a:buNone/>
            </a:pPr>
            <a:r>
              <a:rPr lang="de-CH" sz="1400" dirty="0" smtClean="0"/>
              <a:t>Information </a:t>
            </a:r>
            <a:r>
              <a:rPr lang="de-CH" sz="1400" dirty="0" err="1"/>
              <a:t>Preservation</a:t>
            </a:r>
            <a:r>
              <a:rPr lang="de-CH" sz="1400" dirty="0"/>
              <a:t> Division </a:t>
            </a:r>
            <a:r>
              <a:rPr lang="de-CH" sz="1400" dirty="0" smtClean="0"/>
              <a:t>IPD</a:t>
            </a:r>
          </a:p>
          <a:p>
            <a:pPr marL="0" indent="0">
              <a:buNone/>
            </a:pPr>
            <a:r>
              <a:rPr lang="de-CH" sz="1400" dirty="0" smtClean="0"/>
              <a:t>Swiss Federal Archives SFA</a:t>
            </a:r>
          </a:p>
          <a:p>
            <a:pPr marL="0" indent="0">
              <a:buNone/>
            </a:pPr>
            <a:r>
              <a:rPr lang="de-CH" sz="1400" dirty="0" smtClean="0">
                <a:hlinkClick r:id="rId4"/>
              </a:rPr>
              <a:t>Jean-Luc.Cochard@bar.admin.ch</a:t>
            </a:r>
            <a:r>
              <a:rPr lang="de-CH" sz="1400" dirty="0" smtClean="0"/>
              <a:t> </a:t>
            </a:r>
          </a:p>
          <a:p>
            <a:pPr marL="0" indent="0">
              <a:buNone/>
            </a:pPr>
            <a:r>
              <a:rPr lang="de-CH" sz="1400" dirty="0" smtClean="0">
                <a:hlinkClick r:id="rId5"/>
              </a:rPr>
              <a:t>Krystyna.Ohnesorge@bar.admin.ch</a:t>
            </a:r>
            <a:endParaRPr lang="de-CH" sz="1400" dirty="0"/>
          </a:p>
          <a:p>
            <a:pPr marL="0" indent="0">
              <a:buNone/>
            </a:pPr>
            <a:r>
              <a:rPr lang="de-CH" sz="1400" dirty="0" smtClean="0">
                <a:hlinkClick r:id="rId6"/>
              </a:rPr>
              <a:t>www.bar.admin.ch</a:t>
            </a:r>
            <a:r>
              <a:rPr lang="de-CH" sz="1400" dirty="0" smtClean="0"/>
              <a:t> 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5375498" y="2564904"/>
            <a:ext cx="4957142" cy="1212726"/>
            <a:chOff x="5375498" y="4293096"/>
            <a:chExt cx="4957142" cy="1212726"/>
          </a:xfrm>
        </p:grpSpPr>
        <p:sp>
          <p:nvSpPr>
            <p:cNvPr id="18" name="Textfeld 17"/>
            <p:cNvSpPr txBox="1"/>
            <p:nvPr/>
          </p:nvSpPr>
          <p:spPr>
            <a:xfrm>
              <a:off x="5868144" y="4357553"/>
              <a:ext cx="4464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www.facebook.com/Bundesarchiv.Schweiz</a:t>
              </a:r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CH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CH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  <a:hlinkClick r:id="rId8"/>
                </a:rPr>
                <a:t>www.twitter.com/CH_Bundesarchiv</a:t>
              </a:r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CH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CH" sz="1200" dirty="0" smtClean="0">
                <a:latin typeface="Arial" panose="020B0604020202020204" pitchFamily="34" charset="0"/>
                <a:cs typeface="Arial" panose="020B0604020202020204" pitchFamily="34" charset="0"/>
                <a:hlinkClick r:id=""/>
              </a:endParaRPr>
            </a:p>
            <a:p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  <a:hlinkClick r:id=""/>
                </a:rPr>
                <a:t>www.youtube.com/bundesarchiv</a:t>
              </a:r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CH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535" y="4293096"/>
              <a:ext cx="257601" cy="257601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792" y="4725144"/>
              <a:ext cx="337344" cy="274139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498" y="5013176"/>
              <a:ext cx="492646" cy="492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965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332000" y="259200"/>
            <a:ext cx="7128432" cy="936000"/>
          </a:xfrm>
        </p:spPr>
        <p:txBody>
          <a:bodyPr/>
          <a:lstStyle/>
          <a:p>
            <a:r>
              <a:rPr lang="en-GB" dirty="0" smtClean="0"/>
              <a:t>Open Data and Linked Data</a:t>
            </a:r>
            <a:br>
              <a:rPr lang="en-GB" dirty="0" smtClean="0"/>
            </a:br>
            <a:endParaRPr lang="en-GB" sz="1400" b="0" i="1" dirty="0">
              <a:solidFill>
                <a:srgbClr val="FF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799"/>
            <a:ext cx="4467099" cy="34604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44" y="1412776"/>
            <a:ext cx="2910784" cy="358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2388938" cy="149511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616" y="3284984"/>
            <a:ext cx="1819275" cy="466725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6661800" y="4259944"/>
            <a:ext cx="2158672" cy="969256"/>
            <a:chOff x="6661800" y="4259944"/>
            <a:chExt cx="2158672" cy="969256"/>
          </a:xfrm>
        </p:grpSpPr>
        <p:sp>
          <p:nvSpPr>
            <p:cNvPr id="16" name="Textfeld 15"/>
            <p:cNvSpPr txBox="1"/>
            <p:nvPr/>
          </p:nvSpPr>
          <p:spPr>
            <a:xfrm>
              <a:off x="7518513" y="4859868"/>
              <a:ext cx="1301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solidFill>
                    <a:srgbClr val="C0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AIS Future</a:t>
              </a:r>
              <a:endParaRPr lang="de-CH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058337" y="457507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LD </a:t>
              </a:r>
              <a:r>
                <a:rPr lang="de-CH" dirty="0" smtClean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Platform</a:t>
              </a:r>
              <a:endParaRPr lang="de-CH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6661800" y="4259944"/>
              <a:ext cx="1535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i="1" dirty="0" smtClean="0"/>
                <a:t>New </a:t>
              </a:r>
              <a:r>
                <a:rPr lang="en-GB" i="1" dirty="0" smtClean="0"/>
                <a:t>projects</a:t>
              </a:r>
              <a:r>
                <a:rPr lang="de-CH" dirty="0" smtClean="0"/>
                <a:t>: </a:t>
              </a:r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7623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OGD as a Publication Channel</a:t>
            </a:r>
            <a:br>
              <a:rPr lang="en-GB" dirty="0" smtClean="0"/>
            </a:br>
            <a:endParaRPr lang="en-GB" sz="1400" b="0" i="1" dirty="0">
              <a:solidFill>
                <a:srgbClr val="FF0000"/>
              </a:solidFill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971600" y="1124744"/>
            <a:ext cx="7675778" cy="4912498"/>
            <a:chOff x="1497839" y="1124744"/>
            <a:chExt cx="7675778" cy="491249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839" y="1124744"/>
              <a:ext cx="7675778" cy="4912498"/>
            </a:xfrm>
            <a:prstGeom prst="rect">
              <a:avLst/>
            </a:prstGeom>
          </p:spPr>
        </p:pic>
        <p:grpSp>
          <p:nvGrpSpPr>
            <p:cNvPr id="45" name="Gruppieren 44"/>
            <p:cNvGrpSpPr/>
            <p:nvPr/>
          </p:nvGrpSpPr>
          <p:grpSpPr>
            <a:xfrm>
              <a:off x="2574926" y="1505019"/>
              <a:ext cx="5873159" cy="3932890"/>
              <a:chOff x="2574926" y="1505019"/>
              <a:chExt cx="5873159" cy="3932890"/>
            </a:xfrm>
          </p:grpSpPr>
          <p:sp>
            <p:nvSpPr>
              <p:cNvPr id="8" name="Freihandform 7"/>
              <p:cNvSpPr/>
              <p:nvPr/>
            </p:nvSpPr>
            <p:spPr>
              <a:xfrm>
                <a:off x="2574926" y="4669810"/>
                <a:ext cx="467764" cy="559390"/>
              </a:xfrm>
              <a:custGeom>
                <a:avLst/>
                <a:gdLst>
                  <a:gd name="connsiteX0" fmla="*/ 34925 w 473075"/>
                  <a:gd name="connsiteY0" fmla="*/ 133965 h 607040"/>
                  <a:gd name="connsiteX1" fmla="*/ 50800 w 473075"/>
                  <a:gd name="connsiteY1" fmla="*/ 165715 h 607040"/>
                  <a:gd name="connsiteX2" fmla="*/ 57150 w 473075"/>
                  <a:gd name="connsiteY2" fmla="*/ 175240 h 607040"/>
                  <a:gd name="connsiteX3" fmla="*/ 63500 w 473075"/>
                  <a:gd name="connsiteY3" fmla="*/ 194290 h 607040"/>
                  <a:gd name="connsiteX4" fmla="*/ 76200 w 473075"/>
                  <a:gd name="connsiteY4" fmla="*/ 260965 h 607040"/>
                  <a:gd name="connsiteX5" fmla="*/ 82550 w 473075"/>
                  <a:gd name="connsiteY5" fmla="*/ 270490 h 607040"/>
                  <a:gd name="connsiteX6" fmla="*/ 85725 w 473075"/>
                  <a:gd name="connsiteY6" fmla="*/ 280015 h 607040"/>
                  <a:gd name="connsiteX7" fmla="*/ 95250 w 473075"/>
                  <a:gd name="connsiteY7" fmla="*/ 299065 h 607040"/>
                  <a:gd name="connsiteX8" fmla="*/ 92075 w 473075"/>
                  <a:gd name="connsiteY8" fmla="*/ 314940 h 607040"/>
                  <a:gd name="connsiteX9" fmla="*/ 60325 w 473075"/>
                  <a:gd name="connsiteY9" fmla="*/ 333990 h 607040"/>
                  <a:gd name="connsiteX10" fmla="*/ 53975 w 473075"/>
                  <a:gd name="connsiteY10" fmla="*/ 343515 h 607040"/>
                  <a:gd name="connsiteX11" fmla="*/ 44450 w 473075"/>
                  <a:gd name="connsiteY11" fmla="*/ 346690 h 607040"/>
                  <a:gd name="connsiteX12" fmla="*/ 31750 w 473075"/>
                  <a:gd name="connsiteY12" fmla="*/ 365740 h 607040"/>
                  <a:gd name="connsiteX13" fmla="*/ 25400 w 473075"/>
                  <a:gd name="connsiteY13" fmla="*/ 375265 h 607040"/>
                  <a:gd name="connsiteX14" fmla="*/ 15875 w 473075"/>
                  <a:gd name="connsiteY14" fmla="*/ 397490 h 607040"/>
                  <a:gd name="connsiteX15" fmla="*/ 12700 w 473075"/>
                  <a:gd name="connsiteY15" fmla="*/ 407015 h 607040"/>
                  <a:gd name="connsiteX16" fmla="*/ 0 w 473075"/>
                  <a:gd name="connsiteY16" fmla="*/ 429240 h 607040"/>
                  <a:gd name="connsiteX17" fmla="*/ 41275 w 473075"/>
                  <a:gd name="connsiteY17" fmla="*/ 435590 h 607040"/>
                  <a:gd name="connsiteX18" fmla="*/ 63500 w 473075"/>
                  <a:gd name="connsiteY18" fmla="*/ 438765 h 607040"/>
                  <a:gd name="connsiteX19" fmla="*/ 79375 w 473075"/>
                  <a:gd name="connsiteY19" fmla="*/ 441940 h 607040"/>
                  <a:gd name="connsiteX20" fmla="*/ 107950 w 473075"/>
                  <a:gd name="connsiteY20" fmla="*/ 445115 h 607040"/>
                  <a:gd name="connsiteX21" fmla="*/ 123825 w 473075"/>
                  <a:gd name="connsiteY21" fmla="*/ 448290 h 607040"/>
                  <a:gd name="connsiteX22" fmla="*/ 177800 w 473075"/>
                  <a:gd name="connsiteY22" fmla="*/ 454640 h 607040"/>
                  <a:gd name="connsiteX23" fmla="*/ 190500 w 473075"/>
                  <a:gd name="connsiteY23" fmla="*/ 457815 h 607040"/>
                  <a:gd name="connsiteX24" fmla="*/ 209550 w 473075"/>
                  <a:gd name="connsiteY24" fmla="*/ 467340 h 607040"/>
                  <a:gd name="connsiteX25" fmla="*/ 231775 w 473075"/>
                  <a:gd name="connsiteY25" fmla="*/ 473690 h 607040"/>
                  <a:gd name="connsiteX26" fmla="*/ 250825 w 473075"/>
                  <a:gd name="connsiteY26" fmla="*/ 486390 h 607040"/>
                  <a:gd name="connsiteX27" fmla="*/ 257175 w 473075"/>
                  <a:gd name="connsiteY27" fmla="*/ 495915 h 607040"/>
                  <a:gd name="connsiteX28" fmla="*/ 260350 w 473075"/>
                  <a:gd name="connsiteY28" fmla="*/ 505440 h 607040"/>
                  <a:gd name="connsiteX29" fmla="*/ 266700 w 473075"/>
                  <a:gd name="connsiteY29" fmla="*/ 518140 h 607040"/>
                  <a:gd name="connsiteX30" fmla="*/ 273050 w 473075"/>
                  <a:gd name="connsiteY30" fmla="*/ 527665 h 607040"/>
                  <a:gd name="connsiteX31" fmla="*/ 276225 w 473075"/>
                  <a:gd name="connsiteY31" fmla="*/ 537190 h 607040"/>
                  <a:gd name="connsiteX32" fmla="*/ 292100 w 473075"/>
                  <a:gd name="connsiteY32" fmla="*/ 562590 h 607040"/>
                  <a:gd name="connsiteX33" fmla="*/ 301625 w 473075"/>
                  <a:gd name="connsiteY33" fmla="*/ 568940 h 607040"/>
                  <a:gd name="connsiteX34" fmla="*/ 317500 w 473075"/>
                  <a:gd name="connsiteY34" fmla="*/ 597515 h 607040"/>
                  <a:gd name="connsiteX35" fmla="*/ 320675 w 473075"/>
                  <a:gd name="connsiteY35" fmla="*/ 607040 h 607040"/>
                  <a:gd name="connsiteX36" fmla="*/ 330200 w 473075"/>
                  <a:gd name="connsiteY36" fmla="*/ 597515 h 607040"/>
                  <a:gd name="connsiteX37" fmla="*/ 333375 w 473075"/>
                  <a:gd name="connsiteY37" fmla="*/ 584815 h 607040"/>
                  <a:gd name="connsiteX38" fmla="*/ 336550 w 473075"/>
                  <a:gd name="connsiteY38" fmla="*/ 575290 h 607040"/>
                  <a:gd name="connsiteX39" fmla="*/ 336550 w 473075"/>
                  <a:gd name="connsiteY39" fmla="*/ 432415 h 607040"/>
                  <a:gd name="connsiteX40" fmla="*/ 333375 w 473075"/>
                  <a:gd name="connsiteY40" fmla="*/ 422890 h 607040"/>
                  <a:gd name="connsiteX41" fmla="*/ 339725 w 473075"/>
                  <a:gd name="connsiteY41" fmla="*/ 394315 h 607040"/>
                  <a:gd name="connsiteX42" fmla="*/ 381000 w 473075"/>
                  <a:gd name="connsiteY42" fmla="*/ 375265 h 607040"/>
                  <a:gd name="connsiteX43" fmla="*/ 390525 w 473075"/>
                  <a:gd name="connsiteY43" fmla="*/ 372090 h 607040"/>
                  <a:gd name="connsiteX44" fmla="*/ 403225 w 473075"/>
                  <a:gd name="connsiteY44" fmla="*/ 365740 h 607040"/>
                  <a:gd name="connsiteX45" fmla="*/ 422275 w 473075"/>
                  <a:gd name="connsiteY45" fmla="*/ 362565 h 607040"/>
                  <a:gd name="connsiteX46" fmla="*/ 431800 w 473075"/>
                  <a:gd name="connsiteY46" fmla="*/ 359390 h 607040"/>
                  <a:gd name="connsiteX47" fmla="*/ 447675 w 473075"/>
                  <a:gd name="connsiteY47" fmla="*/ 356215 h 607040"/>
                  <a:gd name="connsiteX48" fmla="*/ 463550 w 473075"/>
                  <a:gd name="connsiteY48" fmla="*/ 349865 h 607040"/>
                  <a:gd name="connsiteX49" fmla="*/ 473075 w 473075"/>
                  <a:gd name="connsiteY49" fmla="*/ 346690 h 607040"/>
                  <a:gd name="connsiteX50" fmla="*/ 441325 w 473075"/>
                  <a:gd name="connsiteY50" fmla="*/ 327640 h 607040"/>
                  <a:gd name="connsiteX51" fmla="*/ 422275 w 473075"/>
                  <a:gd name="connsiteY51" fmla="*/ 308590 h 607040"/>
                  <a:gd name="connsiteX52" fmla="*/ 396875 w 473075"/>
                  <a:gd name="connsiteY52" fmla="*/ 264140 h 607040"/>
                  <a:gd name="connsiteX53" fmla="*/ 377825 w 473075"/>
                  <a:gd name="connsiteY53" fmla="*/ 248265 h 607040"/>
                  <a:gd name="connsiteX54" fmla="*/ 346075 w 473075"/>
                  <a:gd name="connsiteY54" fmla="*/ 229215 h 607040"/>
                  <a:gd name="connsiteX55" fmla="*/ 336550 w 473075"/>
                  <a:gd name="connsiteY55" fmla="*/ 222865 h 607040"/>
                  <a:gd name="connsiteX56" fmla="*/ 317500 w 473075"/>
                  <a:gd name="connsiteY56" fmla="*/ 216515 h 607040"/>
                  <a:gd name="connsiteX57" fmla="*/ 295275 w 473075"/>
                  <a:gd name="connsiteY57" fmla="*/ 187940 h 607040"/>
                  <a:gd name="connsiteX58" fmla="*/ 304800 w 473075"/>
                  <a:gd name="connsiteY58" fmla="*/ 102215 h 607040"/>
                  <a:gd name="connsiteX59" fmla="*/ 311150 w 473075"/>
                  <a:gd name="connsiteY59" fmla="*/ 89515 h 607040"/>
                  <a:gd name="connsiteX60" fmla="*/ 320675 w 473075"/>
                  <a:gd name="connsiteY60" fmla="*/ 67290 h 607040"/>
                  <a:gd name="connsiteX61" fmla="*/ 327025 w 473075"/>
                  <a:gd name="connsiteY61" fmla="*/ 45065 h 607040"/>
                  <a:gd name="connsiteX62" fmla="*/ 339725 w 473075"/>
                  <a:gd name="connsiteY62" fmla="*/ 19665 h 607040"/>
                  <a:gd name="connsiteX63" fmla="*/ 346075 w 473075"/>
                  <a:gd name="connsiteY63" fmla="*/ 615 h 607040"/>
                  <a:gd name="connsiteX64" fmla="*/ 320675 w 473075"/>
                  <a:gd name="connsiteY64" fmla="*/ 19665 h 607040"/>
                  <a:gd name="connsiteX65" fmla="*/ 314325 w 473075"/>
                  <a:gd name="connsiteY65" fmla="*/ 29190 h 607040"/>
                  <a:gd name="connsiteX66" fmla="*/ 295275 w 473075"/>
                  <a:gd name="connsiteY66" fmla="*/ 38715 h 607040"/>
                  <a:gd name="connsiteX67" fmla="*/ 279400 w 473075"/>
                  <a:gd name="connsiteY67" fmla="*/ 48240 h 607040"/>
                  <a:gd name="connsiteX68" fmla="*/ 254000 w 473075"/>
                  <a:gd name="connsiteY68" fmla="*/ 60940 h 607040"/>
                  <a:gd name="connsiteX69" fmla="*/ 219075 w 473075"/>
                  <a:gd name="connsiteY69" fmla="*/ 83165 h 607040"/>
                  <a:gd name="connsiteX70" fmla="*/ 190500 w 473075"/>
                  <a:gd name="connsiteY70" fmla="*/ 102215 h 607040"/>
                  <a:gd name="connsiteX71" fmla="*/ 180975 w 473075"/>
                  <a:gd name="connsiteY71" fmla="*/ 121265 h 607040"/>
                  <a:gd name="connsiteX72" fmla="*/ 174625 w 473075"/>
                  <a:gd name="connsiteY72" fmla="*/ 149840 h 607040"/>
                  <a:gd name="connsiteX73" fmla="*/ 155575 w 473075"/>
                  <a:gd name="connsiteY73" fmla="*/ 165715 h 607040"/>
                  <a:gd name="connsiteX74" fmla="*/ 117475 w 473075"/>
                  <a:gd name="connsiteY74" fmla="*/ 159365 h 607040"/>
                  <a:gd name="connsiteX75" fmla="*/ 107950 w 473075"/>
                  <a:gd name="connsiteY75" fmla="*/ 156190 h 607040"/>
                  <a:gd name="connsiteX76" fmla="*/ 95250 w 473075"/>
                  <a:gd name="connsiteY76" fmla="*/ 149840 h 607040"/>
                  <a:gd name="connsiteX77" fmla="*/ 66675 w 473075"/>
                  <a:gd name="connsiteY77" fmla="*/ 140315 h 607040"/>
                  <a:gd name="connsiteX78" fmla="*/ 31750 w 473075"/>
                  <a:gd name="connsiteY78" fmla="*/ 121265 h 607040"/>
                  <a:gd name="connsiteX79" fmla="*/ 34925 w 473075"/>
                  <a:gd name="connsiteY79" fmla="*/ 133965 h 60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73075" h="607040">
                    <a:moveTo>
                      <a:pt x="34925" y="133965"/>
                    </a:moveTo>
                    <a:cubicBezTo>
                      <a:pt x="38100" y="141373"/>
                      <a:pt x="44236" y="155870"/>
                      <a:pt x="50800" y="165715"/>
                    </a:cubicBezTo>
                    <a:cubicBezTo>
                      <a:pt x="52917" y="168890"/>
                      <a:pt x="55600" y="171753"/>
                      <a:pt x="57150" y="175240"/>
                    </a:cubicBezTo>
                    <a:cubicBezTo>
                      <a:pt x="59868" y="181357"/>
                      <a:pt x="63500" y="194290"/>
                      <a:pt x="63500" y="194290"/>
                    </a:cubicBezTo>
                    <a:cubicBezTo>
                      <a:pt x="66794" y="220639"/>
                      <a:pt x="67458" y="232992"/>
                      <a:pt x="76200" y="260965"/>
                    </a:cubicBezTo>
                    <a:cubicBezTo>
                      <a:pt x="77338" y="264607"/>
                      <a:pt x="80843" y="267077"/>
                      <a:pt x="82550" y="270490"/>
                    </a:cubicBezTo>
                    <a:cubicBezTo>
                      <a:pt x="84047" y="273483"/>
                      <a:pt x="84228" y="277022"/>
                      <a:pt x="85725" y="280015"/>
                    </a:cubicBezTo>
                    <a:cubicBezTo>
                      <a:pt x="98035" y="304634"/>
                      <a:pt x="87270" y="275124"/>
                      <a:pt x="95250" y="299065"/>
                    </a:cubicBezTo>
                    <a:cubicBezTo>
                      <a:pt x="94192" y="304357"/>
                      <a:pt x="95388" y="310680"/>
                      <a:pt x="92075" y="314940"/>
                    </a:cubicBezTo>
                    <a:cubicBezTo>
                      <a:pt x="87199" y="321209"/>
                      <a:pt x="68619" y="329843"/>
                      <a:pt x="60325" y="333990"/>
                    </a:cubicBezTo>
                    <a:cubicBezTo>
                      <a:pt x="58208" y="337165"/>
                      <a:pt x="56955" y="341131"/>
                      <a:pt x="53975" y="343515"/>
                    </a:cubicBezTo>
                    <a:cubicBezTo>
                      <a:pt x="51362" y="345606"/>
                      <a:pt x="46817" y="344323"/>
                      <a:pt x="44450" y="346690"/>
                    </a:cubicBezTo>
                    <a:cubicBezTo>
                      <a:pt x="39054" y="352086"/>
                      <a:pt x="35983" y="359390"/>
                      <a:pt x="31750" y="365740"/>
                    </a:cubicBezTo>
                    <a:cubicBezTo>
                      <a:pt x="29633" y="368915"/>
                      <a:pt x="26607" y="371645"/>
                      <a:pt x="25400" y="375265"/>
                    </a:cubicBezTo>
                    <a:cubicBezTo>
                      <a:pt x="17954" y="397603"/>
                      <a:pt x="27645" y="370027"/>
                      <a:pt x="15875" y="397490"/>
                    </a:cubicBezTo>
                    <a:cubicBezTo>
                      <a:pt x="14557" y="400566"/>
                      <a:pt x="14018" y="403939"/>
                      <a:pt x="12700" y="407015"/>
                    </a:cubicBezTo>
                    <a:cubicBezTo>
                      <a:pt x="7866" y="418294"/>
                      <a:pt x="6377" y="419674"/>
                      <a:pt x="0" y="429240"/>
                    </a:cubicBezTo>
                    <a:cubicBezTo>
                      <a:pt x="61419" y="436917"/>
                      <a:pt x="-2360" y="428317"/>
                      <a:pt x="41275" y="435590"/>
                    </a:cubicBezTo>
                    <a:cubicBezTo>
                      <a:pt x="48657" y="436820"/>
                      <a:pt x="56118" y="437535"/>
                      <a:pt x="63500" y="438765"/>
                    </a:cubicBezTo>
                    <a:cubicBezTo>
                      <a:pt x="68823" y="439652"/>
                      <a:pt x="74033" y="441177"/>
                      <a:pt x="79375" y="441940"/>
                    </a:cubicBezTo>
                    <a:cubicBezTo>
                      <a:pt x="88862" y="443295"/>
                      <a:pt x="98463" y="443760"/>
                      <a:pt x="107950" y="445115"/>
                    </a:cubicBezTo>
                    <a:cubicBezTo>
                      <a:pt x="113292" y="445878"/>
                      <a:pt x="118491" y="447469"/>
                      <a:pt x="123825" y="448290"/>
                    </a:cubicBezTo>
                    <a:cubicBezTo>
                      <a:pt x="135171" y="450035"/>
                      <a:pt x="167211" y="453463"/>
                      <a:pt x="177800" y="454640"/>
                    </a:cubicBezTo>
                    <a:cubicBezTo>
                      <a:pt x="182033" y="455698"/>
                      <a:pt x="186489" y="456096"/>
                      <a:pt x="190500" y="457815"/>
                    </a:cubicBezTo>
                    <a:cubicBezTo>
                      <a:pt x="218330" y="469742"/>
                      <a:pt x="182793" y="459695"/>
                      <a:pt x="209550" y="467340"/>
                    </a:cubicBezTo>
                    <a:cubicBezTo>
                      <a:pt x="212935" y="468307"/>
                      <a:pt x="227745" y="471451"/>
                      <a:pt x="231775" y="473690"/>
                    </a:cubicBezTo>
                    <a:cubicBezTo>
                      <a:pt x="238446" y="477396"/>
                      <a:pt x="250825" y="486390"/>
                      <a:pt x="250825" y="486390"/>
                    </a:cubicBezTo>
                    <a:cubicBezTo>
                      <a:pt x="252942" y="489565"/>
                      <a:pt x="255468" y="492502"/>
                      <a:pt x="257175" y="495915"/>
                    </a:cubicBezTo>
                    <a:cubicBezTo>
                      <a:pt x="258672" y="498908"/>
                      <a:pt x="259032" y="502364"/>
                      <a:pt x="260350" y="505440"/>
                    </a:cubicBezTo>
                    <a:cubicBezTo>
                      <a:pt x="262214" y="509790"/>
                      <a:pt x="264352" y="514031"/>
                      <a:pt x="266700" y="518140"/>
                    </a:cubicBezTo>
                    <a:cubicBezTo>
                      <a:pt x="268593" y="521453"/>
                      <a:pt x="271343" y="524252"/>
                      <a:pt x="273050" y="527665"/>
                    </a:cubicBezTo>
                    <a:cubicBezTo>
                      <a:pt x="274547" y="530658"/>
                      <a:pt x="274907" y="534114"/>
                      <a:pt x="276225" y="537190"/>
                    </a:cubicBezTo>
                    <a:cubicBezTo>
                      <a:pt x="279998" y="545993"/>
                      <a:pt x="285263" y="555753"/>
                      <a:pt x="292100" y="562590"/>
                    </a:cubicBezTo>
                    <a:cubicBezTo>
                      <a:pt x="294798" y="565288"/>
                      <a:pt x="298450" y="566823"/>
                      <a:pt x="301625" y="568940"/>
                    </a:cubicBezTo>
                    <a:cubicBezTo>
                      <a:pt x="309395" y="592250"/>
                      <a:pt x="303242" y="583257"/>
                      <a:pt x="317500" y="597515"/>
                    </a:cubicBezTo>
                    <a:cubicBezTo>
                      <a:pt x="318558" y="600690"/>
                      <a:pt x="317328" y="607040"/>
                      <a:pt x="320675" y="607040"/>
                    </a:cubicBezTo>
                    <a:cubicBezTo>
                      <a:pt x="325165" y="607040"/>
                      <a:pt x="327972" y="601414"/>
                      <a:pt x="330200" y="597515"/>
                    </a:cubicBezTo>
                    <a:cubicBezTo>
                      <a:pt x="332365" y="593726"/>
                      <a:pt x="332176" y="589011"/>
                      <a:pt x="333375" y="584815"/>
                    </a:cubicBezTo>
                    <a:cubicBezTo>
                      <a:pt x="334294" y="581597"/>
                      <a:pt x="335492" y="578465"/>
                      <a:pt x="336550" y="575290"/>
                    </a:cubicBezTo>
                    <a:cubicBezTo>
                      <a:pt x="342861" y="512176"/>
                      <a:pt x="341948" y="534979"/>
                      <a:pt x="336550" y="432415"/>
                    </a:cubicBezTo>
                    <a:cubicBezTo>
                      <a:pt x="336374" y="429073"/>
                      <a:pt x="334433" y="426065"/>
                      <a:pt x="333375" y="422890"/>
                    </a:cubicBezTo>
                    <a:cubicBezTo>
                      <a:pt x="335492" y="413365"/>
                      <a:pt x="333776" y="402049"/>
                      <a:pt x="339725" y="394315"/>
                    </a:cubicBezTo>
                    <a:cubicBezTo>
                      <a:pt x="342739" y="390397"/>
                      <a:pt x="372883" y="378309"/>
                      <a:pt x="381000" y="375265"/>
                    </a:cubicBezTo>
                    <a:cubicBezTo>
                      <a:pt x="384134" y="374090"/>
                      <a:pt x="387449" y="373408"/>
                      <a:pt x="390525" y="372090"/>
                    </a:cubicBezTo>
                    <a:cubicBezTo>
                      <a:pt x="394875" y="370226"/>
                      <a:pt x="398692" y="367100"/>
                      <a:pt x="403225" y="365740"/>
                    </a:cubicBezTo>
                    <a:cubicBezTo>
                      <a:pt x="409391" y="363890"/>
                      <a:pt x="415991" y="363962"/>
                      <a:pt x="422275" y="362565"/>
                    </a:cubicBezTo>
                    <a:cubicBezTo>
                      <a:pt x="425542" y="361839"/>
                      <a:pt x="428553" y="360202"/>
                      <a:pt x="431800" y="359390"/>
                    </a:cubicBezTo>
                    <a:cubicBezTo>
                      <a:pt x="437035" y="358081"/>
                      <a:pt x="442506" y="357766"/>
                      <a:pt x="447675" y="356215"/>
                    </a:cubicBezTo>
                    <a:cubicBezTo>
                      <a:pt x="453134" y="354577"/>
                      <a:pt x="458214" y="351866"/>
                      <a:pt x="463550" y="349865"/>
                    </a:cubicBezTo>
                    <a:cubicBezTo>
                      <a:pt x="466684" y="348690"/>
                      <a:pt x="469900" y="347748"/>
                      <a:pt x="473075" y="346690"/>
                    </a:cubicBezTo>
                    <a:cubicBezTo>
                      <a:pt x="453834" y="341880"/>
                      <a:pt x="460927" y="345608"/>
                      <a:pt x="441325" y="327640"/>
                    </a:cubicBezTo>
                    <a:cubicBezTo>
                      <a:pt x="434705" y="321572"/>
                      <a:pt x="426291" y="316622"/>
                      <a:pt x="422275" y="308590"/>
                    </a:cubicBezTo>
                    <a:cubicBezTo>
                      <a:pt x="420078" y="304195"/>
                      <a:pt x="403607" y="268628"/>
                      <a:pt x="396875" y="264140"/>
                    </a:cubicBezTo>
                    <a:cubicBezTo>
                      <a:pt x="362838" y="241449"/>
                      <a:pt x="414495" y="276786"/>
                      <a:pt x="377825" y="248265"/>
                    </a:cubicBezTo>
                    <a:cubicBezTo>
                      <a:pt x="356317" y="231536"/>
                      <a:pt x="364683" y="239848"/>
                      <a:pt x="346075" y="229215"/>
                    </a:cubicBezTo>
                    <a:cubicBezTo>
                      <a:pt x="342762" y="227322"/>
                      <a:pt x="340037" y="224415"/>
                      <a:pt x="336550" y="222865"/>
                    </a:cubicBezTo>
                    <a:cubicBezTo>
                      <a:pt x="330433" y="220147"/>
                      <a:pt x="317500" y="216515"/>
                      <a:pt x="317500" y="216515"/>
                    </a:cubicBezTo>
                    <a:cubicBezTo>
                      <a:pt x="296083" y="195098"/>
                      <a:pt x="301290" y="205984"/>
                      <a:pt x="295275" y="187940"/>
                    </a:cubicBezTo>
                    <a:cubicBezTo>
                      <a:pt x="296002" y="179216"/>
                      <a:pt x="294340" y="126622"/>
                      <a:pt x="304800" y="102215"/>
                    </a:cubicBezTo>
                    <a:cubicBezTo>
                      <a:pt x="306664" y="97865"/>
                      <a:pt x="309488" y="93947"/>
                      <a:pt x="311150" y="89515"/>
                    </a:cubicBezTo>
                    <a:cubicBezTo>
                      <a:pt x="319937" y="66084"/>
                      <a:pt x="307806" y="86593"/>
                      <a:pt x="320675" y="67290"/>
                    </a:cubicBezTo>
                    <a:cubicBezTo>
                      <a:pt x="322022" y="61901"/>
                      <a:pt x="324495" y="50632"/>
                      <a:pt x="327025" y="45065"/>
                    </a:cubicBezTo>
                    <a:cubicBezTo>
                      <a:pt x="330942" y="36447"/>
                      <a:pt x="336732" y="28645"/>
                      <a:pt x="339725" y="19665"/>
                    </a:cubicBezTo>
                    <a:cubicBezTo>
                      <a:pt x="341842" y="13315"/>
                      <a:pt x="351430" y="-3401"/>
                      <a:pt x="346075" y="615"/>
                    </a:cubicBezTo>
                    <a:cubicBezTo>
                      <a:pt x="337608" y="6965"/>
                      <a:pt x="326546" y="10859"/>
                      <a:pt x="320675" y="19665"/>
                    </a:cubicBezTo>
                    <a:cubicBezTo>
                      <a:pt x="318558" y="22840"/>
                      <a:pt x="317023" y="26492"/>
                      <a:pt x="314325" y="29190"/>
                    </a:cubicBezTo>
                    <a:cubicBezTo>
                      <a:pt x="305226" y="38289"/>
                      <a:pt x="305604" y="33550"/>
                      <a:pt x="295275" y="38715"/>
                    </a:cubicBezTo>
                    <a:cubicBezTo>
                      <a:pt x="289755" y="41475"/>
                      <a:pt x="284535" y="44817"/>
                      <a:pt x="279400" y="48240"/>
                    </a:cubicBezTo>
                    <a:cubicBezTo>
                      <a:pt x="259971" y="61193"/>
                      <a:pt x="274504" y="55814"/>
                      <a:pt x="254000" y="60940"/>
                    </a:cubicBezTo>
                    <a:cubicBezTo>
                      <a:pt x="230805" y="84135"/>
                      <a:pt x="263199" y="53749"/>
                      <a:pt x="219075" y="83165"/>
                    </a:cubicBezTo>
                    <a:lnTo>
                      <a:pt x="190500" y="102215"/>
                    </a:lnTo>
                    <a:cubicBezTo>
                      <a:pt x="184292" y="111527"/>
                      <a:pt x="183604" y="110749"/>
                      <a:pt x="180975" y="121265"/>
                    </a:cubicBezTo>
                    <a:cubicBezTo>
                      <a:pt x="180698" y="122373"/>
                      <a:pt x="176074" y="147305"/>
                      <a:pt x="174625" y="149840"/>
                    </a:cubicBezTo>
                    <a:cubicBezTo>
                      <a:pt x="170864" y="156422"/>
                      <a:pt x="161644" y="161669"/>
                      <a:pt x="155575" y="165715"/>
                    </a:cubicBezTo>
                    <a:cubicBezTo>
                      <a:pt x="134961" y="163138"/>
                      <a:pt x="133791" y="164027"/>
                      <a:pt x="117475" y="159365"/>
                    </a:cubicBezTo>
                    <a:cubicBezTo>
                      <a:pt x="114257" y="158446"/>
                      <a:pt x="111026" y="157508"/>
                      <a:pt x="107950" y="156190"/>
                    </a:cubicBezTo>
                    <a:cubicBezTo>
                      <a:pt x="103600" y="154326"/>
                      <a:pt x="99682" y="151502"/>
                      <a:pt x="95250" y="149840"/>
                    </a:cubicBezTo>
                    <a:cubicBezTo>
                      <a:pt x="58837" y="136185"/>
                      <a:pt x="110352" y="160168"/>
                      <a:pt x="66675" y="140315"/>
                    </a:cubicBezTo>
                    <a:cubicBezTo>
                      <a:pt x="60618" y="137562"/>
                      <a:pt x="37621" y="126157"/>
                      <a:pt x="31750" y="121265"/>
                    </a:cubicBezTo>
                    <a:cubicBezTo>
                      <a:pt x="29932" y="119750"/>
                      <a:pt x="31750" y="126557"/>
                      <a:pt x="34925" y="13396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" name="Freihandform 8"/>
              <p:cNvSpPr/>
              <p:nvPr/>
            </p:nvSpPr>
            <p:spPr>
              <a:xfrm>
                <a:off x="3498850" y="4358280"/>
                <a:ext cx="401089" cy="699495"/>
              </a:xfrm>
              <a:custGeom>
                <a:avLst/>
                <a:gdLst>
                  <a:gd name="connsiteX0" fmla="*/ 174625 w 401089"/>
                  <a:gd name="connsiteY0" fmla="*/ 10520 h 699495"/>
                  <a:gd name="connsiteX1" fmla="*/ 174625 w 401089"/>
                  <a:gd name="connsiteY1" fmla="*/ 220070 h 699495"/>
                  <a:gd name="connsiteX2" fmla="*/ 171450 w 401089"/>
                  <a:gd name="connsiteY2" fmla="*/ 235945 h 699495"/>
                  <a:gd name="connsiteX3" fmla="*/ 149225 w 401089"/>
                  <a:gd name="connsiteY3" fmla="*/ 245470 h 699495"/>
                  <a:gd name="connsiteX4" fmla="*/ 123825 w 401089"/>
                  <a:gd name="connsiteY4" fmla="*/ 267695 h 699495"/>
                  <a:gd name="connsiteX5" fmla="*/ 114300 w 401089"/>
                  <a:gd name="connsiteY5" fmla="*/ 274045 h 699495"/>
                  <a:gd name="connsiteX6" fmla="*/ 104775 w 401089"/>
                  <a:gd name="connsiteY6" fmla="*/ 277220 h 699495"/>
                  <a:gd name="connsiteX7" fmla="*/ 85725 w 401089"/>
                  <a:gd name="connsiteY7" fmla="*/ 289920 h 699495"/>
                  <a:gd name="connsiteX8" fmla="*/ 79375 w 401089"/>
                  <a:gd name="connsiteY8" fmla="*/ 299445 h 699495"/>
                  <a:gd name="connsiteX9" fmla="*/ 50800 w 401089"/>
                  <a:gd name="connsiteY9" fmla="*/ 315320 h 699495"/>
                  <a:gd name="connsiteX10" fmla="*/ 31750 w 401089"/>
                  <a:gd name="connsiteY10" fmla="*/ 331195 h 699495"/>
                  <a:gd name="connsiteX11" fmla="*/ 19050 w 401089"/>
                  <a:gd name="connsiteY11" fmla="*/ 337545 h 699495"/>
                  <a:gd name="connsiteX12" fmla="*/ 0 w 401089"/>
                  <a:gd name="connsiteY12" fmla="*/ 350245 h 699495"/>
                  <a:gd name="connsiteX13" fmla="*/ 15875 w 401089"/>
                  <a:gd name="connsiteY13" fmla="*/ 353420 h 699495"/>
                  <a:gd name="connsiteX14" fmla="*/ 50800 w 401089"/>
                  <a:gd name="connsiteY14" fmla="*/ 356595 h 699495"/>
                  <a:gd name="connsiteX15" fmla="*/ 60325 w 401089"/>
                  <a:gd name="connsiteY15" fmla="*/ 359770 h 699495"/>
                  <a:gd name="connsiteX16" fmla="*/ 85725 w 401089"/>
                  <a:gd name="connsiteY16" fmla="*/ 366120 h 699495"/>
                  <a:gd name="connsiteX17" fmla="*/ 98425 w 401089"/>
                  <a:gd name="connsiteY17" fmla="*/ 372470 h 699495"/>
                  <a:gd name="connsiteX18" fmla="*/ 117475 w 401089"/>
                  <a:gd name="connsiteY18" fmla="*/ 385170 h 699495"/>
                  <a:gd name="connsiteX19" fmla="*/ 130175 w 401089"/>
                  <a:gd name="connsiteY19" fmla="*/ 391520 h 699495"/>
                  <a:gd name="connsiteX20" fmla="*/ 139700 w 401089"/>
                  <a:gd name="connsiteY20" fmla="*/ 394695 h 699495"/>
                  <a:gd name="connsiteX21" fmla="*/ 171450 w 401089"/>
                  <a:gd name="connsiteY21" fmla="*/ 413745 h 699495"/>
                  <a:gd name="connsiteX22" fmla="*/ 190500 w 401089"/>
                  <a:gd name="connsiteY22" fmla="*/ 420095 h 699495"/>
                  <a:gd name="connsiteX23" fmla="*/ 200025 w 401089"/>
                  <a:gd name="connsiteY23" fmla="*/ 423270 h 699495"/>
                  <a:gd name="connsiteX24" fmla="*/ 206375 w 401089"/>
                  <a:gd name="connsiteY24" fmla="*/ 474070 h 699495"/>
                  <a:gd name="connsiteX25" fmla="*/ 209550 w 401089"/>
                  <a:gd name="connsiteY25" fmla="*/ 483595 h 699495"/>
                  <a:gd name="connsiteX26" fmla="*/ 219075 w 401089"/>
                  <a:gd name="connsiteY26" fmla="*/ 515345 h 699495"/>
                  <a:gd name="connsiteX27" fmla="*/ 225425 w 401089"/>
                  <a:gd name="connsiteY27" fmla="*/ 524870 h 699495"/>
                  <a:gd name="connsiteX28" fmla="*/ 231775 w 401089"/>
                  <a:gd name="connsiteY28" fmla="*/ 547095 h 699495"/>
                  <a:gd name="connsiteX29" fmla="*/ 244475 w 401089"/>
                  <a:gd name="connsiteY29" fmla="*/ 569320 h 699495"/>
                  <a:gd name="connsiteX30" fmla="*/ 247650 w 401089"/>
                  <a:gd name="connsiteY30" fmla="*/ 578845 h 699495"/>
                  <a:gd name="connsiteX31" fmla="*/ 257175 w 401089"/>
                  <a:gd name="connsiteY31" fmla="*/ 648695 h 699495"/>
                  <a:gd name="connsiteX32" fmla="*/ 266700 w 401089"/>
                  <a:gd name="connsiteY32" fmla="*/ 699495 h 699495"/>
                  <a:gd name="connsiteX33" fmla="*/ 269875 w 401089"/>
                  <a:gd name="connsiteY33" fmla="*/ 664570 h 699495"/>
                  <a:gd name="connsiteX34" fmla="*/ 273050 w 401089"/>
                  <a:gd name="connsiteY34" fmla="*/ 651870 h 699495"/>
                  <a:gd name="connsiteX35" fmla="*/ 279400 w 401089"/>
                  <a:gd name="connsiteY35" fmla="*/ 607420 h 699495"/>
                  <a:gd name="connsiteX36" fmla="*/ 282575 w 401089"/>
                  <a:gd name="connsiteY36" fmla="*/ 597895 h 699495"/>
                  <a:gd name="connsiteX37" fmla="*/ 285750 w 401089"/>
                  <a:gd name="connsiteY37" fmla="*/ 585195 h 699495"/>
                  <a:gd name="connsiteX38" fmla="*/ 288925 w 401089"/>
                  <a:gd name="connsiteY38" fmla="*/ 575670 h 699495"/>
                  <a:gd name="connsiteX39" fmla="*/ 295275 w 401089"/>
                  <a:gd name="connsiteY39" fmla="*/ 553445 h 699495"/>
                  <a:gd name="connsiteX40" fmla="*/ 304800 w 401089"/>
                  <a:gd name="connsiteY40" fmla="*/ 543920 h 699495"/>
                  <a:gd name="connsiteX41" fmla="*/ 314325 w 401089"/>
                  <a:gd name="connsiteY41" fmla="*/ 528045 h 699495"/>
                  <a:gd name="connsiteX42" fmla="*/ 330200 w 401089"/>
                  <a:gd name="connsiteY42" fmla="*/ 505820 h 699495"/>
                  <a:gd name="connsiteX43" fmla="*/ 333375 w 401089"/>
                  <a:gd name="connsiteY43" fmla="*/ 496295 h 699495"/>
                  <a:gd name="connsiteX44" fmla="*/ 336550 w 401089"/>
                  <a:gd name="connsiteY44" fmla="*/ 480420 h 699495"/>
                  <a:gd name="connsiteX45" fmla="*/ 342900 w 401089"/>
                  <a:gd name="connsiteY45" fmla="*/ 470895 h 699495"/>
                  <a:gd name="connsiteX46" fmla="*/ 339725 w 401089"/>
                  <a:gd name="connsiteY46" fmla="*/ 458195 h 699495"/>
                  <a:gd name="connsiteX47" fmla="*/ 349250 w 401089"/>
                  <a:gd name="connsiteY47" fmla="*/ 439145 h 699495"/>
                  <a:gd name="connsiteX48" fmla="*/ 358775 w 401089"/>
                  <a:gd name="connsiteY48" fmla="*/ 397870 h 699495"/>
                  <a:gd name="connsiteX49" fmla="*/ 371475 w 401089"/>
                  <a:gd name="connsiteY49" fmla="*/ 378820 h 699495"/>
                  <a:gd name="connsiteX50" fmla="*/ 374650 w 401089"/>
                  <a:gd name="connsiteY50" fmla="*/ 369295 h 699495"/>
                  <a:gd name="connsiteX51" fmla="*/ 387350 w 401089"/>
                  <a:gd name="connsiteY51" fmla="*/ 350245 h 699495"/>
                  <a:gd name="connsiteX52" fmla="*/ 393700 w 401089"/>
                  <a:gd name="connsiteY52" fmla="*/ 331195 h 699495"/>
                  <a:gd name="connsiteX53" fmla="*/ 400050 w 401089"/>
                  <a:gd name="connsiteY53" fmla="*/ 220070 h 699495"/>
                  <a:gd name="connsiteX54" fmla="*/ 396875 w 401089"/>
                  <a:gd name="connsiteY54" fmla="*/ 175620 h 699495"/>
                  <a:gd name="connsiteX55" fmla="*/ 374650 w 401089"/>
                  <a:gd name="connsiteY55" fmla="*/ 172445 h 699495"/>
                  <a:gd name="connsiteX56" fmla="*/ 355600 w 401089"/>
                  <a:gd name="connsiteY56" fmla="*/ 166095 h 699495"/>
                  <a:gd name="connsiteX57" fmla="*/ 346075 w 401089"/>
                  <a:gd name="connsiteY57" fmla="*/ 162920 h 699495"/>
                  <a:gd name="connsiteX58" fmla="*/ 333375 w 401089"/>
                  <a:gd name="connsiteY58" fmla="*/ 156570 h 699495"/>
                  <a:gd name="connsiteX59" fmla="*/ 317500 w 401089"/>
                  <a:gd name="connsiteY59" fmla="*/ 147045 h 699495"/>
                  <a:gd name="connsiteX60" fmla="*/ 298450 w 401089"/>
                  <a:gd name="connsiteY60" fmla="*/ 134345 h 699495"/>
                  <a:gd name="connsiteX61" fmla="*/ 279400 w 401089"/>
                  <a:gd name="connsiteY61" fmla="*/ 127995 h 699495"/>
                  <a:gd name="connsiteX62" fmla="*/ 250825 w 401089"/>
                  <a:gd name="connsiteY62" fmla="*/ 105770 h 699495"/>
                  <a:gd name="connsiteX63" fmla="*/ 228600 w 401089"/>
                  <a:gd name="connsiteY63" fmla="*/ 89895 h 699495"/>
                  <a:gd name="connsiteX64" fmla="*/ 212725 w 401089"/>
                  <a:gd name="connsiteY64" fmla="*/ 74020 h 699495"/>
                  <a:gd name="connsiteX65" fmla="*/ 190500 w 401089"/>
                  <a:gd name="connsiteY65" fmla="*/ 54970 h 699495"/>
                  <a:gd name="connsiteX66" fmla="*/ 184150 w 401089"/>
                  <a:gd name="connsiteY66" fmla="*/ 35920 h 699495"/>
                  <a:gd name="connsiteX67" fmla="*/ 174625 w 401089"/>
                  <a:gd name="connsiteY67" fmla="*/ 10520 h 69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401089" h="699495">
                    <a:moveTo>
                      <a:pt x="174625" y="10520"/>
                    </a:moveTo>
                    <a:cubicBezTo>
                      <a:pt x="173037" y="41212"/>
                      <a:pt x="180141" y="49070"/>
                      <a:pt x="174625" y="220070"/>
                    </a:cubicBezTo>
                    <a:cubicBezTo>
                      <a:pt x="174451" y="225464"/>
                      <a:pt x="174127" y="231260"/>
                      <a:pt x="171450" y="235945"/>
                    </a:cubicBezTo>
                    <a:cubicBezTo>
                      <a:pt x="167796" y="242340"/>
                      <a:pt x="154762" y="244086"/>
                      <a:pt x="149225" y="245470"/>
                    </a:cubicBezTo>
                    <a:cubicBezTo>
                      <a:pt x="138642" y="261345"/>
                      <a:pt x="146050" y="252878"/>
                      <a:pt x="123825" y="267695"/>
                    </a:cubicBezTo>
                    <a:cubicBezTo>
                      <a:pt x="120650" y="269812"/>
                      <a:pt x="117920" y="272838"/>
                      <a:pt x="114300" y="274045"/>
                    </a:cubicBezTo>
                    <a:cubicBezTo>
                      <a:pt x="111125" y="275103"/>
                      <a:pt x="107701" y="275595"/>
                      <a:pt x="104775" y="277220"/>
                    </a:cubicBezTo>
                    <a:cubicBezTo>
                      <a:pt x="98104" y="280926"/>
                      <a:pt x="85725" y="289920"/>
                      <a:pt x="85725" y="289920"/>
                    </a:cubicBezTo>
                    <a:cubicBezTo>
                      <a:pt x="83608" y="293095"/>
                      <a:pt x="82247" y="296932"/>
                      <a:pt x="79375" y="299445"/>
                    </a:cubicBezTo>
                    <a:cubicBezTo>
                      <a:pt x="52679" y="322804"/>
                      <a:pt x="69697" y="305872"/>
                      <a:pt x="50800" y="315320"/>
                    </a:cubicBezTo>
                    <a:cubicBezTo>
                      <a:pt x="34003" y="323719"/>
                      <a:pt x="48134" y="319492"/>
                      <a:pt x="31750" y="331195"/>
                    </a:cubicBezTo>
                    <a:cubicBezTo>
                      <a:pt x="27899" y="333946"/>
                      <a:pt x="23109" y="335110"/>
                      <a:pt x="19050" y="337545"/>
                    </a:cubicBezTo>
                    <a:cubicBezTo>
                      <a:pt x="12506" y="341472"/>
                      <a:pt x="0" y="350245"/>
                      <a:pt x="0" y="350245"/>
                    </a:cubicBezTo>
                    <a:cubicBezTo>
                      <a:pt x="5292" y="351303"/>
                      <a:pt x="10520" y="352751"/>
                      <a:pt x="15875" y="353420"/>
                    </a:cubicBezTo>
                    <a:cubicBezTo>
                      <a:pt x="27474" y="354870"/>
                      <a:pt x="39228" y="354942"/>
                      <a:pt x="50800" y="356595"/>
                    </a:cubicBezTo>
                    <a:cubicBezTo>
                      <a:pt x="54113" y="357068"/>
                      <a:pt x="57096" y="358889"/>
                      <a:pt x="60325" y="359770"/>
                    </a:cubicBezTo>
                    <a:cubicBezTo>
                      <a:pt x="68745" y="362066"/>
                      <a:pt x="77919" y="362217"/>
                      <a:pt x="85725" y="366120"/>
                    </a:cubicBezTo>
                    <a:cubicBezTo>
                      <a:pt x="89958" y="368237"/>
                      <a:pt x="94366" y="370035"/>
                      <a:pt x="98425" y="372470"/>
                    </a:cubicBezTo>
                    <a:cubicBezTo>
                      <a:pt x="104969" y="376397"/>
                      <a:pt x="110649" y="381757"/>
                      <a:pt x="117475" y="385170"/>
                    </a:cubicBezTo>
                    <a:cubicBezTo>
                      <a:pt x="121708" y="387287"/>
                      <a:pt x="125825" y="389656"/>
                      <a:pt x="130175" y="391520"/>
                    </a:cubicBezTo>
                    <a:cubicBezTo>
                      <a:pt x="133251" y="392838"/>
                      <a:pt x="136774" y="393070"/>
                      <a:pt x="139700" y="394695"/>
                    </a:cubicBezTo>
                    <a:cubicBezTo>
                      <a:pt x="158868" y="405344"/>
                      <a:pt x="154293" y="406882"/>
                      <a:pt x="171450" y="413745"/>
                    </a:cubicBezTo>
                    <a:cubicBezTo>
                      <a:pt x="177665" y="416231"/>
                      <a:pt x="184150" y="417978"/>
                      <a:pt x="190500" y="420095"/>
                    </a:cubicBezTo>
                    <a:lnTo>
                      <a:pt x="200025" y="423270"/>
                    </a:lnTo>
                    <a:cubicBezTo>
                      <a:pt x="208396" y="448383"/>
                      <a:pt x="199512" y="419163"/>
                      <a:pt x="206375" y="474070"/>
                    </a:cubicBezTo>
                    <a:cubicBezTo>
                      <a:pt x="206790" y="477391"/>
                      <a:pt x="208631" y="480377"/>
                      <a:pt x="209550" y="483595"/>
                    </a:cubicBezTo>
                    <a:cubicBezTo>
                      <a:pt x="211769" y="491360"/>
                      <a:pt x="215302" y="509686"/>
                      <a:pt x="219075" y="515345"/>
                    </a:cubicBezTo>
                    <a:lnTo>
                      <a:pt x="225425" y="524870"/>
                    </a:lnTo>
                    <a:cubicBezTo>
                      <a:pt x="227036" y="531315"/>
                      <a:pt x="229042" y="540718"/>
                      <a:pt x="231775" y="547095"/>
                    </a:cubicBezTo>
                    <a:cubicBezTo>
                      <a:pt x="248474" y="586059"/>
                      <a:pt x="228532" y="537434"/>
                      <a:pt x="244475" y="569320"/>
                    </a:cubicBezTo>
                    <a:cubicBezTo>
                      <a:pt x="245972" y="572313"/>
                      <a:pt x="246592" y="575670"/>
                      <a:pt x="247650" y="578845"/>
                    </a:cubicBezTo>
                    <a:cubicBezTo>
                      <a:pt x="254571" y="661898"/>
                      <a:pt x="245912" y="575487"/>
                      <a:pt x="257175" y="648695"/>
                    </a:cubicBezTo>
                    <a:cubicBezTo>
                      <a:pt x="264034" y="693278"/>
                      <a:pt x="259123" y="676764"/>
                      <a:pt x="266700" y="699495"/>
                    </a:cubicBezTo>
                    <a:cubicBezTo>
                      <a:pt x="267758" y="687853"/>
                      <a:pt x="268330" y="676157"/>
                      <a:pt x="269875" y="664570"/>
                    </a:cubicBezTo>
                    <a:cubicBezTo>
                      <a:pt x="270452" y="660245"/>
                      <a:pt x="272333" y="656174"/>
                      <a:pt x="273050" y="651870"/>
                    </a:cubicBezTo>
                    <a:cubicBezTo>
                      <a:pt x="275511" y="637107"/>
                      <a:pt x="274667" y="621619"/>
                      <a:pt x="279400" y="607420"/>
                    </a:cubicBezTo>
                    <a:cubicBezTo>
                      <a:pt x="280458" y="604245"/>
                      <a:pt x="281656" y="601113"/>
                      <a:pt x="282575" y="597895"/>
                    </a:cubicBezTo>
                    <a:cubicBezTo>
                      <a:pt x="283774" y="593699"/>
                      <a:pt x="284551" y="589391"/>
                      <a:pt x="285750" y="585195"/>
                    </a:cubicBezTo>
                    <a:cubicBezTo>
                      <a:pt x="286669" y="581977"/>
                      <a:pt x="288006" y="578888"/>
                      <a:pt x="288925" y="575670"/>
                    </a:cubicBezTo>
                    <a:cubicBezTo>
                      <a:pt x="289454" y="573818"/>
                      <a:pt x="293372" y="556300"/>
                      <a:pt x="295275" y="553445"/>
                    </a:cubicBezTo>
                    <a:cubicBezTo>
                      <a:pt x="297766" y="549709"/>
                      <a:pt x="302106" y="547512"/>
                      <a:pt x="304800" y="543920"/>
                    </a:cubicBezTo>
                    <a:cubicBezTo>
                      <a:pt x="308503" y="538983"/>
                      <a:pt x="311054" y="533278"/>
                      <a:pt x="314325" y="528045"/>
                    </a:cubicBezTo>
                    <a:cubicBezTo>
                      <a:pt x="320128" y="518760"/>
                      <a:pt x="323214" y="515135"/>
                      <a:pt x="330200" y="505820"/>
                    </a:cubicBezTo>
                    <a:cubicBezTo>
                      <a:pt x="331258" y="502645"/>
                      <a:pt x="332563" y="499542"/>
                      <a:pt x="333375" y="496295"/>
                    </a:cubicBezTo>
                    <a:cubicBezTo>
                      <a:pt x="334684" y="491060"/>
                      <a:pt x="334655" y="485473"/>
                      <a:pt x="336550" y="480420"/>
                    </a:cubicBezTo>
                    <a:cubicBezTo>
                      <a:pt x="337890" y="476847"/>
                      <a:pt x="340783" y="474070"/>
                      <a:pt x="342900" y="470895"/>
                    </a:cubicBezTo>
                    <a:cubicBezTo>
                      <a:pt x="341842" y="466662"/>
                      <a:pt x="339725" y="462559"/>
                      <a:pt x="339725" y="458195"/>
                    </a:cubicBezTo>
                    <a:cubicBezTo>
                      <a:pt x="339725" y="451622"/>
                      <a:pt x="346039" y="443961"/>
                      <a:pt x="349250" y="439145"/>
                    </a:cubicBezTo>
                    <a:cubicBezTo>
                      <a:pt x="350714" y="428899"/>
                      <a:pt x="352436" y="407379"/>
                      <a:pt x="358775" y="397870"/>
                    </a:cubicBezTo>
                    <a:cubicBezTo>
                      <a:pt x="363008" y="391520"/>
                      <a:pt x="369062" y="386060"/>
                      <a:pt x="371475" y="378820"/>
                    </a:cubicBezTo>
                    <a:cubicBezTo>
                      <a:pt x="372533" y="375645"/>
                      <a:pt x="373025" y="372221"/>
                      <a:pt x="374650" y="369295"/>
                    </a:cubicBezTo>
                    <a:cubicBezTo>
                      <a:pt x="378356" y="362624"/>
                      <a:pt x="384937" y="357485"/>
                      <a:pt x="387350" y="350245"/>
                    </a:cubicBezTo>
                    <a:lnTo>
                      <a:pt x="393700" y="331195"/>
                    </a:lnTo>
                    <a:cubicBezTo>
                      <a:pt x="400200" y="285697"/>
                      <a:pt x="400050" y="292354"/>
                      <a:pt x="400050" y="220070"/>
                    </a:cubicBezTo>
                    <a:cubicBezTo>
                      <a:pt x="400050" y="205216"/>
                      <a:pt x="403865" y="188727"/>
                      <a:pt x="396875" y="175620"/>
                    </a:cubicBezTo>
                    <a:cubicBezTo>
                      <a:pt x="393353" y="169017"/>
                      <a:pt x="382058" y="173503"/>
                      <a:pt x="374650" y="172445"/>
                    </a:cubicBezTo>
                    <a:lnTo>
                      <a:pt x="355600" y="166095"/>
                    </a:lnTo>
                    <a:cubicBezTo>
                      <a:pt x="352425" y="165037"/>
                      <a:pt x="349068" y="164417"/>
                      <a:pt x="346075" y="162920"/>
                    </a:cubicBezTo>
                    <a:cubicBezTo>
                      <a:pt x="341842" y="160803"/>
                      <a:pt x="337512" y="158869"/>
                      <a:pt x="333375" y="156570"/>
                    </a:cubicBezTo>
                    <a:cubicBezTo>
                      <a:pt x="327980" y="153573"/>
                      <a:pt x="322706" y="150358"/>
                      <a:pt x="317500" y="147045"/>
                    </a:cubicBezTo>
                    <a:cubicBezTo>
                      <a:pt x="311061" y="142948"/>
                      <a:pt x="305690" y="136758"/>
                      <a:pt x="298450" y="134345"/>
                    </a:cubicBezTo>
                    <a:cubicBezTo>
                      <a:pt x="292100" y="132228"/>
                      <a:pt x="284969" y="131708"/>
                      <a:pt x="279400" y="127995"/>
                    </a:cubicBezTo>
                    <a:cubicBezTo>
                      <a:pt x="231252" y="95897"/>
                      <a:pt x="280668" y="130639"/>
                      <a:pt x="250825" y="105770"/>
                    </a:cubicBezTo>
                    <a:cubicBezTo>
                      <a:pt x="223512" y="83009"/>
                      <a:pt x="262915" y="120397"/>
                      <a:pt x="228600" y="89895"/>
                    </a:cubicBezTo>
                    <a:cubicBezTo>
                      <a:pt x="223007" y="84923"/>
                      <a:pt x="218318" y="78992"/>
                      <a:pt x="212725" y="74020"/>
                    </a:cubicBezTo>
                    <a:cubicBezTo>
                      <a:pt x="176068" y="41436"/>
                      <a:pt x="221047" y="85517"/>
                      <a:pt x="190500" y="54970"/>
                    </a:cubicBezTo>
                    <a:lnTo>
                      <a:pt x="184150" y="35920"/>
                    </a:lnTo>
                    <a:cubicBezTo>
                      <a:pt x="180502" y="24975"/>
                      <a:pt x="176213" y="-20172"/>
                      <a:pt x="174625" y="1052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" name="Freihandform 9"/>
              <p:cNvSpPr/>
              <p:nvPr/>
            </p:nvSpPr>
            <p:spPr>
              <a:xfrm>
                <a:off x="3765677" y="4162425"/>
                <a:ext cx="590423" cy="660400"/>
              </a:xfrm>
              <a:custGeom>
                <a:avLst/>
                <a:gdLst>
                  <a:gd name="connsiteX0" fmla="*/ 9398 w 590423"/>
                  <a:gd name="connsiteY0" fmla="*/ 254000 h 660400"/>
                  <a:gd name="connsiteX1" fmla="*/ 25273 w 590423"/>
                  <a:gd name="connsiteY1" fmla="*/ 257175 h 660400"/>
                  <a:gd name="connsiteX2" fmla="*/ 44323 w 590423"/>
                  <a:gd name="connsiteY2" fmla="*/ 273050 h 660400"/>
                  <a:gd name="connsiteX3" fmla="*/ 53848 w 590423"/>
                  <a:gd name="connsiteY3" fmla="*/ 276225 h 660400"/>
                  <a:gd name="connsiteX4" fmla="*/ 60198 w 590423"/>
                  <a:gd name="connsiteY4" fmla="*/ 285750 h 660400"/>
                  <a:gd name="connsiteX5" fmla="*/ 69723 w 590423"/>
                  <a:gd name="connsiteY5" fmla="*/ 295275 h 660400"/>
                  <a:gd name="connsiteX6" fmla="*/ 72898 w 590423"/>
                  <a:gd name="connsiteY6" fmla="*/ 307975 h 660400"/>
                  <a:gd name="connsiteX7" fmla="*/ 79248 w 590423"/>
                  <a:gd name="connsiteY7" fmla="*/ 317500 h 660400"/>
                  <a:gd name="connsiteX8" fmla="*/ 85598 w 590423"/>
                  <a:gd name="connsiteY8" fmla="*/ 330200 h 660400"/>
                  <a:gd name="connsiteX9" fmla="*/ 95123 w 590423"/>
                  <a:gd name="connsiteY9" fmla="*/ 333375 h 660400"/>
                  <a:gd name="connsiteX10" fmla="*/ 107823 w 590423"/>
                  <a:gd name="connsiteY10" fmla="*/ 330200 h 660400"/>
                  <a:gd name="connsiteX11" fmla="*/ 139573 w 590423"/>
                  <a:gd name="connsiteY11" fmla="*/ 311150 h 660400"/>
                  <a:gd name="connsiteX12" fmla="*/ 158623 w 590423"/>
                  <a:gd name="connsiteY12" fmla="*/ 304800 h 660400"/>
                  <a:gd name="connsiteX13" fmla="*/ 171323 w 590423"/>
                  <a:gd name="connsiteY13" fmla="*/ 298450 h 660400"/>
                  <a:gd name="connsiteX14" fmla="*/ 180848 w 590423"/>
                  <a:gd name="connsiteY14" fmla="*/ 295275 h 660400"/>
                  <a:gd name="connsiteX15" fmla="*/ 190373 w 590423"/>
                  <a:gd name="connsiteY15" fmla="*/ 288925 h 660400"/>
                  <a:gd name="connsiteX16" fmla="*/ 225298 w 590423"/>
                  <a:gd name="connsiteY16" fmla="*/ 285750 h 660400"/>
                  <a:gd name="connsiteX17" fmla="*/ 260223 w 590423"/>
                  <a:gd name="connsiteY17" fmla="*/ 276225 h 660400"/>
                  <a:gd name="connsiteX18" fmla="*/ 269748 w 590423"/>
                  <a:gd name="connsiteY18" fmla="*/ 269875 h 660400"/>
                  <a:gd name="connsiteX19" fmla="*/ 285623 w 590423"/>
                  <a:gd name="connsiteY19" fmla="*/ 266700 h 660400"/>
                  <a:gd name="connsiteX20" fmla="*/ 304673 w 590423"/>
                  <a:gd name="connsiteY20" fmla="*/ 260350 h 660400"/>
                  <a:gd name="connsiteX21" fmla="*/ 323723 w 590423"/>
                  <a:gd name="connsiteY21" fmla="*/ 263525 h 660400"/>
                  <a:gd name="connsiteX22" fmla="*/ 320548 w 590423"/>
                  <a:gd name="connsiteY22" fmla="*/ 298450 h 660400"/>
                  <a:gd name="connsiteX23" fmla="*/ 311023 w 590423"/>
                  <a:gd name="connsiteY23" fmla="*/ 330200 h 660400"/>
                  <a:gd name="connsiteX24" fmla="*/ 304673 w 590423"/>
                  <a:gd name="connsiteY24" fmla="*/ 349250 h 660400"/>
                  <a:gd name="connsiteX25" fmla="*/ 291973 w 590423"/>
                  <a:gd name="connsiteY25" fmla="*/ 361950 h 660400"/>
                  <a:gd name="connsiteX26" fmla="*/ 279273 w 590423"/>
                  <a:gd name="connsiteY26" fmla="*/ 384175 h 660400"/>
                  <a:gd name="connsiteX27" fmla="*/ 272923 w 590423"/>
                  <a:gd name="connsiteY27" fmla="*/ 403225 h 660400"/>
                  <a:gd name="connsiteX28" fmla="*/ 257048 w 590423"/>
                  <a:gd name="connsiteY28" fmla="*/ 422275 h 660400"/>
                  <a:gd name="connsiteX29" fmla="*/ 244348 w 590423"/>
                  <a:gd name="connsiteY29" fmla="*/ 441325 h 660400"/>
                  <a:gd name="connsiteX30" fmla="*/ 237998 w 590423"/>
                  <a:gd name="connsiteY30" fmla="*/ 460375 h 660400"/>
                  <a:gd name="connsiteX31" fmla="*/ 231648 w 590423"/>
                  <a:gd name="connsiteY31" fmla="*/ 479425 h 660400"/>
                  <a:gd name="connsiteX32" fmla="*/ 228473 w 590423"/>
                  <a:gd name="connsiteY32" fmla="*/ 488950 h 660400"/>
                  <a:gd name="connsiteX33" fmla="*/ 266573 w 590423"/>
                  <a:gd name="connsiteY33" fmla="*/ 495300 h 660400"/>
                  <a:gd name="connsiteX34" fmla="*/ 285623 w 590423"/>
                  <a:gd name="connsiteY34" fmla="*/ 488950 h 660400"/>
                  <a:gd name="connsiteX35" fmla="*/ 333248 w 590423"/>
                  <a:gd name="connsiteY35" fmla="*/ 498475 h 660400"/>
                  <a:gd name="connsiteX36" fmla="*/ 342773 w 590423"/>
                  <a:gd name="connsiteY36" fmla="*/ 508000 h 660400"/>
                  <a:gd name="connsiteX37" fmla="*/ 361823 w 590423"/>
                  <a:gd name="connsiteY37" fmla="*/ 514350 h 660400"/>
                  <a:gd name="connsiteX38" fmla="*/ 380873 w 590423"/>
                  <a:gd name="connsiteY38" fmla="*/ 527050 h 660400"/>
                  <a:gd name="connsiteX39" fmla="*/ 390398 w 590423"/>
                  <a:gd name="connsiteY39" fmla="*/ 533400 h 660400"/>
                  <a:gd name="connsiteX40" fmla="*/ 409448 w 590423"/>
                  <a:gd name="connsiteY40" fmla="*/ 539750 h 660400"/>
                  <a:gd name="connsiteX41" fmla="*/ 425323 w 590423"/>
                  <a:gd name="connsiteY41" fmla="*/ 558800 h 660400"/>
                  <a:gd name="connsiteX42" fmla="*/ 444373 w 590423"/>
                  <a:gd name="connsiteY42" fmla="*/ 574675 h 660400"/>
                  <a:gd name="connsiteX43" fmla="*/ 450723 w 590423"/>
                  <a:gd name="connsiteY43" fmla="*/ 584200 h 660400"/>
                  <a:gd name="connsiteX44" fmla="*/ 460248 w 590423"/>
                  <a:gd name="connsiteY44" fmla="*/ 590550 h 660400"/>
                  <a:gd name="connsiteX45" fmla="*/ 472948 w 590423"/>
                  <a:gd name="connsiteY45" fmla="*/ 609600 h 660400"/>
                  <a:gd name="connsiteX46" fmla="*/ 479298 w 590423"/>
                  <a:gd name="connsiteY46" fmla="*/ 619125 h 660400"/>
                  <a:gd name="connsiteX47" fmla="*/ 491998 w 590423"/>
                  <a:gd name="connsiteY47" fmla="*/ 628650 h 660400"/>
                  <a:gd name="connsiteX48" fmla="*/ 501523 w 590423"/>
                  <a:gd name="connsiteY48" fmla="*/ 631825 h 660400"/>
                  <a:gd name="connsiteX49" fmla="*/ 523748 w 590423"/>
                  <a:gd name="connsiteY49" fmla="*/ 660400 h 660400"/>
                  <a:gd name="connsiteX50" fmla="*/ 514223 w 590423"/>
                  <a:gd name="connsiteY50" fmla="*/ 641350 h 660400"/>
                  <a:gd name="connsiteX51" fmla="*/ 501523 w 590423"/>
                  <a:gd name="connsiteY51" fmla="*/ 619125 h 660400"/>
                  <a:gd name="connsiteX52" fmla="*/ 488823 w 590423"/>
                  <a:gd name="connsiteY52" fmla="*/ 581025 h 660400"/>
                  <a:gd name="connsiteX53" fmla="*/ 485648 w 590423"/>
                  <a:gd name="connsiteY53" fmla="*/ 571500 h 660400"/>
                  <a:gd name="connsiteX54" fmla="*/ 482473 w 590423"/>
                  <a:gd name="connsiteY54" fmla="*/ 561975 h 660400"/>
                  <a:gd name="connsiteX55" fmla="*/ 479298 w 590423"/>
                  <a:gd name="connsiteY55" fmla="*/ 514350 h 660400"/>
                  <a:gd name="connsiteX56" fmla="*/ 472948 w 590423"/>
                  <a:gd name="connsiteY56" fmla="*/ 504825 h 660400"/>
                  <a:gd name="connsiteX57" fmla="*/ 469773 w 590423"/>
                  <a:gd name="connsiteY57" fmla="*/ 495300 h 660400"/>
                  <a:gd name="connsiteX58" fmla="*/ 453898 w 590423"/>
                  <a:gd name="connsiteY58" fmla="*/ 476250 h 660400"/>
                  <a:gd name="connsiteX59" fmla="*/ 450723 w 590423"/>
                  <a:gd name="connsiteY59" fmla="*/ 463550 h 660400"/>
                  <a:gd name="connsiteX60" fmla="*/ 444373 w 590423"/>
                  <a:gd name="connsiteY60" fmla="*/ 444500 h 660400"/>
                  <a:gd name="connsiteX61" fmla="*/ 441198 w 590423"/>
                  <a:gd name="connsiteY61" fmla="*/ 428625 h 660400"/>
                  <a:gd name="connsiteX62" fmla="*/ 434848 w 590423"/>
                  <a:gd name="connsiteY62" fmla="*/ 409575 h 660400"/>
                  <a:gd name="connsiteX63" fmla="*/ 431673 w 590423"/>
                  <a:gd name="connsiteY63" fmla="*/ 400050 h 660400"/>
                  <a:gd name="connsiteX64" fmla="*/ 428498 w 590423"/>
                  <a:gd name="connsiteY64" fmla="*/ 384175 h 660400"/>
                  <a:gd name="connsiteX65" fmla="*/ 431673 w 590423"/>
                  <a:gd name="connsiteY65" fmla="*/ 371475 h 660400"/>
                  <a:gd name="connsiteX66" fmla="*/ 453898 w 590423"/>
                  <a:gd name="connsiteY66" fmla="*/ 358775 h 660400"/>
                  <a:gd name="connsiteX67" fmla="*/ 488823 w 590423"/>
                  <a:gd name="connsiteY67" fmla="*/ 327025 h 660400"/>
                  <a:gd name="connsiteX68" fmla="*/ 498348 w 590423"/>
                  <a:gd name="connsiteY68" fmla="*/ 317500 h 660400"/>
                  <a:gd name="connsiteX69" fmla="*/ 517398 w 590423"/>
                  <a:gd name="connsiteY69" fmla="*/ 285750 h 660400"/>
                  <a:gd name="connsiteX70" fmla="*/ 536448 w 590423"/>
                  <a:gd name="connsiteY70" fmla="*/ 269875 h 660400"/>
                  <a:gd name="connsiteX71" fmla="*/ 552323 w 590423"/>
                  <a:gd name="connsiteY71" fmla="*/ 247650 h 660400"/>
                  <a:gd name="connsiteX72" fmla="*/ 561848 w 590423"/>
                  <a:gd name="connsiteY72" fmla="*/ 241300 h 660400"/>
                  <a:gd name="connsiteX73" fmla="*/ 574548 w 590423"/>
                  <a:gd name="connsiteY73" fmla="*/ 228600 h 660400"/>
                  <a:gd name="connsiteX74" fmla="*/ 590423 w 590423"/>
                  <a:gd name="connsiteY74" fmla="*/ 215900 h 660400"/>
                  <a:gd name="connsiteX75" fmla="*/ 399923 w 590423"/>
                  <a:gd name="connsiteY75" fmla="*/ 212725 h 660400"/>
                  <a:gd name="connsiteX76" fmla="*/ 390398 w 590423"/>
                  <a:gd name="connsiteY76" fmla="*/ 209550 h 660400"/>
                  <a:gd name="connsiteX77" fmla="*/ 333248 w 590423"/>
                  <a:gd name="connsiteY77" fmla="*/ 206375 h 660400"/>
                  <a:gd name="connsiteX78" fmla="*/ 330073 w 590423"/>
                  <a:gd name="connsiteY78" fmla="*/ 120650 h 660400"/>
                  <a:gd name="connsiteX79" fmla="*/ 320548 w 590423"/>
                  <a:gd name="connsiteY79" fmla="*/ 95250 h 660400"/>
                  <a:gd name="connsiteX80" fmla="*/ 317373 w 590423"/>
                  <a:gd name="connsiteY80" fmla="*/ 85725 h 660400"/>
                  <a:gd name="connsiteX81" fmla="*/ 311023 w 590423"/>
                  <a:gd name="connsiteY81" fmla="*/ 76200 h 660400"/>
                  <a:gd name="connsiteX82" fmla="*/ 301498 w 590423"/>
                  <a:gd name="connsiteY82" fmla="*/ 57150 h 660400"/>
                  <a:gd name="connsiteX83" fmla="*/ 288798 w 590423"/>
                  <a:gd name="connsiteY83" fmla="*/ 38100 h 660400"/>
                  <a:gd name="connsiteX84" fmla="*/ 285623 w 590423"/>
                  <a:gd name="connsiteY84" fmla="*/ 28575 h 660400"/>
                  <a:gd name="connsiteX85" fmla="*/ 279273 w 590423"/>
                  <a:gd name="connsiteY85" fmla="*/ 19050 h 660400"/>
                  <a:gd name="connsiteX86" fmla="*/ 272923 w 590423"/>
                  <a:gd name="connsiteY86" fmla="*/ 0 h 660400"/>
                  <a:gd name="connsiteX87" fmla="*/ 260223 w 590423"/>
                  <a:gd name="connsiteY87" fmla="*/ 25400 h 660400"/>
                  <a:gd name="connsiteX88" fmla="*/ 253873 w 590423"/>
                  <a:gd name="connsiteY88" fmla="*/ 34925 h 660400"/>
                  <a:gd name="connsiteX89" fmla="*/ 241173 w 590423"/>
                  <a:gd name="connsiteY89" fmla="*/ 69850 h 660400"/>
                  <a:gd name="connsiteX90" fmla="*/ 234823 w 590423"/>
                  <a:gd name="connsiteY90" fmla="*/ 82550 h 660400"/>
                  <a:gd name="connsiteX91" fmla="*/ 222123 w 590423"/>
                  <a:gd name="connsiteY91" fmla="*/ 107950 h 660400"/>
                  <a:gd name="connsiteX92" fmla="*/ 206248 w 590423"/>
                  <a:gd name="connsiteY92" fmla="*/ 174625 h 660400"/>
                  <a:gd name="connsiteX93" fmla="*/ 193548 w 590423"/>
                  <a:gd name="connsiteY93" fmla="*/ 206375 h 660400"/>
                  <a:gd name="connsiteX94" fmla="*/ 190373 w 590423"/>
                  <a:gd name="connsiteY94" fmla="*/ 215900 h 660400"/>
                  <a:gd name="connsiteX95" fmla="*/ 184023 w 590423"/>
                  <a:gd name="connsiteY95" fmla="*/ 247650 h 660400"/>
                  <a:gd name="connsiteX96" fmla="*/ 9398 w 590423"/>
                  <a:gd name="connsiteY96" fmla="*/ 254000 h 66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90423" h="660400">
                    <a:moveTo>
                      <a:pt x="9398" y="254000"/>
                    </a:moveTo>
                    <a:cubicBezTo>
                      <a:pt x="-17060" y="255588"/>
                      <a:pt x="20220" y="255280"/>
                      <a:pt x="25273" y="257175"/>
                    </a:cubicBezTo>
                    <a:cubicBezTo>
                      <a:pt x="37145" y="261627"/>
                      <a:pt x="33735" y="265991"/>
                      <a:pt x="44323" y="273050"/>
                    </a:cubicBezTo>
                    <a:cubicBezTo>
                      <a:pt x="47108" y="274906"/>
                      <a:pt x="50673" y="275167"/>
                      <a:pt x="53848" y="276225"/>
                    </a:cubicBezTo>
                    <a:cubicBezTo>
                      <a:pt x="55965" y="279400"/>
                      <a:pt x="57755" y="282819"/>
                      <a:pt x="60198" y="285750"/>
                    </a:cubicBezTo>
                    <a:cubicBezTo>
                      <a:pt x="63073" y="289199"/>
                      <a:pt x="67495" y="291376"/>
                      <a:pt x="69723" y="295275"/>
                    </a:cubicBezTo>
                    <a:cubicBezTo>
                      <a:pt x="71888" y="299064"/>
                      <a:pt x="71179" y="303964"/>
                      <a:pt x="72898" y="307975"/>
                    </a:cubicBezTo>
                    <a:cubicBezTo>
                      <a:pt x="74401" y="311482"/>
                      <a:pt x="77355" y="314187"/>
                      <a:pt x="79248" y="317500"/>
                    </a:cubicBezTo>
                    <a:cubicBezTo>
                      <a:pt x="81596" y="321609"/>
                      <a:pt x="82251" y="326853"/>
                      <a:pt x="85598" y="330200"/>
                    </a:cubicBezTo>
                    <a:cubicBezTo>
                      <a:pt x="87965" y="332567"/>
                      <a:pt x="91948" y="332317"/>
                      <a:pt x="95123" y="333375"/>
                    </a:cubicBezTo>
                    <a:cubicBezTo>
                      <a:pt x="99356" y="332317"/>
                      <a:pt x="103920" y="332151"/>
                      <a:pt x="107823" y="330200"/>
                    </a:cubicBezTo>
                    <a:cubicBezTo>
                      <a:pt x="137640" y="315292"/>
                      <a:pt x="115812" y="320654"/>
                      <a:pt x="139573" y="311150"/>
                    </a:cubicBezTo>
                    <a:cubicBezTo>
                      <a:pt x="145788" y="308664"/>
                      <a:pt x="152636" y="307793"/>
                      <a:pt x="158623" y="304800"/>
                    </a:cubicBezTo>
                    <a:cubicBezTo>
                      <a:pt x="162856" y="302683"/>
                      <a:pt x="166973" y="300314"/>
                      <a:pt x="171323" y="298450"/>
                    </a:cubicBezTo>
                    <a:cubicBezTo>
                      <a:pt x="174399" y="297132"/>
                      <a:pt x="177855" y="296772"/>
                      <a:pt x="180848" y="295275"/>
                    </a:cubicBezTo>
                    <a:cubicBezTo>
                      <a:pt x="184261" y="293568"/>
                      <a:pt x="186642" y="289725"/>
                      <a:pt x="190373" y="288925"/>
                    </a:cubicBezTo>
                    <a:cubicBezTo>
                      <a:pt x="201803" y="286476"/>
                      <a:pt x="213656" y="286808"/>
                      <a:pt x="225298" y="285750"/>
                    </a:cubicBezTo>
                    <a:cubicBezTo>
                      <a:pt x="233818" y="284046"/>
                      <a:pt x="253317" y="280829"/>
                      <a:pt x="260223" y="276225"/>
                    </a:cubicBezTo>
                    <a:cubicBezTo>
                      <a:pt x="263398" y="274108"/>
                      <a:pt x="266175" y="271215"/>
                      <a:pt x="269748" y="269875"/>
                    </a:cubicBezTo>
                    <a:cubicBezTo>
                      <a:pt x="274801" y="267980"/>
                      <a:pt x="280417" y="268120"/>
                      <a:pt x="285623" y="266700"/>
                    </a:cubicBezTo>
                    <a:cubicBezTo>
                      <a:pt x="292081" y="264939"/>
                      <a:pt x="298323" y="262467"/>
                      <a:pt x="304673" y="260350"/>
                    </a:cubicBezTo>
                    <a:lnTo>
                      <a:pt x="323723" y="263525"/>
                    </a:lnTo>
                    <a:cubicBezTo>
                      <a:pt x="328219" y="274315"/>
                      <a:pt x="321914" y="286840"/>
                      <a:pt x="320548" y="298450"/>
                    </a:cubicBezTo>
                    <a:cubicBezTo>
                      <a:pt x="317196" y="326942"/>
                      <a:pt x="319810" y="308232"/>
                      <a:pt x="311023" y="330200"/>
                    </a:cubicBezTo>
                    <a:cubicBezTo>
                      <a:pt x="308537" y="336415"/>
                      <a:pt x="309406" y="344517"/>
                      <a:pt x="304673" y="349250"/>
                    </a:cubicBezTo>
                    <a:lnTo>
                      <a:pt x="291973" y="361950"/>
                    </a:lnTo>
                    <a:cubicBezTo>
                      <a:pt x="283253" y="396832"/>
                      <a:pt x="296469" y="353222"/>
                      <a:pt x="279273" y="384175"/>
                    </a:cubicBezTo>
                    <a:cubicBezTo>
                      <a:pt x="276022" y="390026"/>
                      <a:pt x="276636" y="397656"/>
                      <a:pt x="272923" y="403225"/>
                    </a:cubicBezTo>
                    <a:cubicBezTo>
                      <a:pt x="264082" y="416486"/>
                      <a:pt x="269271" y="410052"/>
                      <a:pt x="257048" y="422275"/>
                    </a:cubicBezTo>
                    <a:cubicBezTo>
                      <a:pt x="246544" y="453787"/>
                      <a:pt x="264167" y="405650"/>
                      <a:pt x="244348" y="441325"/>
                    </a:cubicBezTo>
                    <a:cubicBezTo>
                      <a:pt x="241097" y="447176"/>
                      <a:pt x="240115" y="454025"/>
                      <a:pt x="237998" y="460375"/>
                    </a:cubicBezTo>
                    <a:lnTo>
                      <a:pt x="231648" y="479425"/>
                    </a:lnTo>
                    <a:lnTo>
                      <a:pt x="228473" y="488950"/>
                    </a:lnTo>
                    <a:cubicBezTo>
                      <a:pt x="235050" y="508680"/>
                      <a:pt x="229346" y="501870"/>
                      <a:pt x="266573" y="495300"/>
                    </a:cubicBezTo>
                    <a:cubicBezTo>
                      <a:pt x="273165" y="494137"/>
                      <a:pt x="285623" y="488950"/>
                      <a:pt x="285623" y="488950"/>
                    </a:cubicBezTo>
                    <a:cubicBezTo>
                      <a:pt x="305603" y="490766"/>
                      <a:pt x="318052" y="487621"/>
                      <a:pt x="333248" y="498475"/>
                    </a:cubicBezTo>
                    <a:cubicBezTo>
                      <a:pt x="336902" y="501085"/>
                      <a:pt x="338848" y="505819"/>
                      <a:pt x="342773" y="508000"/>
                    </a:cubicBezTo>
                    <a:cubicBezTo>
                      <a:pt x="348624" y="511251"/>
                      <a:pt x="356254" y="510637"/>
                      <a:pt x="361823" y="514350"/>
                    </a:cubicBezTo>
                    <a:lnTo>
                      <a:pt x="380873" y="527050"/>
                    </a:lnTo>
                    <a:cubicBezTo>
                      <a:pt x="384048" y="529167"/>
                      <a:pt x="386778" y="532193"/>
                      <a:pt x="390398" y="533400"/>
                    </a:cubicBezTo>
                    <a:lnTo>
                      <a:pt x="409448" y="539750"/>
                    </a:lnTo>
                    <a:cubicBezTo>
                      <a:pt x="437275" y="567577"/>
                      <a:pt x="403221" y="532278"/>
                      <a:pt x="425323" y="558800"/>
                    </a:cubicBezTo>
                    <a:cubicBezTo>
                      <a:pt x="432963" y="567967"/>
                      <a:pt x="435007" y="568431"/>
                      <a:pt x="444373" y="574675"/>
                    </a:cubicBezTo>
                    <a:cubicBezTo>
                      <a:pt x="446490" y="577850"/>
                      <a:pt x="448025" y="581502"/>
                      <a:pt x="450723" y="584200"/>
                    </a:cubicBezTo>
                    <a:cubicBezTo>
                      <a:pt x="453421" y="586898"/>
                      <a:pt x="457735" y="587678"/>
                      <a:pt x="460248" y="590550"/>
                    </a:cubicBezTo>
                    <a:cubicBezTo>
                      <a:pt x="465274" y="596293"/>
                      <a:pt x="468715" y="603250"/>
                      <a:pt x="472948" y="609600"/>
                    </a:cubicBezTo>
                    <a:cubicBezTo>
                      <a:pt x="475065" y="612775"/>
                      <a:pt x="476245" y="616835"/>
                      <a:pt x="479298" y="619125"/>
                    </a:cubicBezTo>
                    <a:cubicBezTo>
                      <a:pt x="483531" y="622300"/>
                      <a:pt x="487404" y="626025"/>
                      <a:pt x="491998" y="628650"/>
                    </a:cubicBezTo>
                    <a:cubicBezTo>
                      <a:pt x="494904" y="630310"/>
                      <a:pt x="498348" y="630767"/>
                      <a:pt x="501523" y="631825"/>
                    </a:cubicBezTo>
                    <a:cubicBezTo>
                      <a:pt x="516714" y="654611"/>
                      <a:pt x="508827" y="645479"/>
                      <a:pt x="523748" y="660400"/>
                    </a:cubicBezTo>
                    <a:cubicBezTo>
                      <a:pt x="515768" y="636459"/>
                      <a:pt x="526533" y="665969"/>
                      <a:pt x="514223" y="641350"/>
                    </a:cubicBezTo>
                    <a:cubicBezTo>
                      <a:pt x="502102" y="617108"/>
                      <a:pt x="524555" y="649834"/>
                      <a:pt x="501523" y="619125"/>
                    </a:cubicBezTo>
                    <a:lnTo>
                      <a:pt x="488823" y="581025"/>
                    </a:lnTo>
                    <a:lnTo>
                      <a:pt x="485648" y="571500"/>
                    </a:lnTo>
                    <a:lnTo>
                      <a:pt x="482473" y="561975"/>
                    </a:lnTo>
                    <a:cubicBezTo>
                      <a:pt x="481415" y="546100"/>
                      <a:pt x="481914" y="530044"/>
                      <a:pt x="479298" y="514350"/>
                    </a:cubicBezTo>
                    <a:cubicBezTo>
                      <a:pt x="478671" y="510586"/>
                      <a:pt x="474655" y="508238"/>
                      <a:pt x="472948" y="504825"/>
                    </a:cubicBezTo>
                    <a:cubicBezTo>
                      <a:pt x="471451" y="501832"/>
                      <a:pt x="471270" y="498293"/>
                      <a:pt x="469773" y="495300"/>
                    </a:cubicBezTo>
                    <a:cubicBezTo>
                      <a:pt x="465353" y="486459"/>
                      <a:pt x="460920" y="483272"/>
                      <a:pt x="453898" y="476250"/>
                    </a:cubicBezTo>
                    <a:cubicBezTo>
                      <a:pt x="452840" y="472017"/>
                      <a:pt x="451977" y="467730"/>
                      <a:pt x="450723" y="463550"/>
                    </a:cubicBezTo>
                    <a:cubicBezTo>
                      <a:pt x="448800" y="457139"/>
                      <a:pt x="445686" y="451064"/>
                      <a:pt x="444373" y="444500"/>
                    </a:cubicBezTo>
                    <a:cubicBezTo>
                      <a:pt x="443315" y="439208"/>
                      <a:pt x="442618" y="433831"/>
                      <a:pt x="441198" y="428625"/>
                    </a:cubicBezTo>
                    <a:cubicBezTo>
                      <a:pt x="439437" y="422167"/>
                      <a:pt x="436965" y="415925"/>
                      <a:pt x="434848" y="409575"/>
                    </a:cubicBezTo>
                    <a:cubicBezTo>
                      <a:pt x="433790" y="406400"/>
                      <a:pt x="432329" y="403332"/>
                      <a:pt x="431673" y="400050"/>
                    </a:cubicBezTo>
                    <a:lnTo>
                      <a:pt x="428498" y="384175"/>
                    </a:lnTo>
                    <a:cubicBezTo>
                      <a:pt x="429556" y="379942"/>
                      <a:pt x="429137" y="375026"/>
                      <a:pt x="431673" y="371475"/>
                    </a:cubicBezTo>
                    <a:cubicBezTo>
                      <a:pt x="437680" y="363065"/>
                      <a:pt x="445279" y="361648"/>
                      <a:pt x="453898" y="358775"/>
                    </a:cubicBezTo>
                    <a:cubicBezTo>
                      <a:pt x="476785" y="340465"/>
                      <a:pt x="464981" y="350867"/>
                      <a:pt x="488823" y="327025"/>
                    </a:cubicBezTo>
                    <a:cubicBezTo>
                      <a:pt x="491998" y="323850"/>
                      <a:pt x="496340" y="321516"/>
                      <a:pt x="498348" y="317500"/>
                    </a:cubicBezTo>
                    <a:cubicBezTo>
                      <a:pt x="502171" y="309854"/>
                      <a:pt x="511651" y="289581"/>
                      <a:pt x="517398" y="285750"/>
                    </a:cubicBezTo>
                    <a:cubicBezTo>
                      <a:pt x="526764" y="279506"/>
                      <a:pt x="528808" y="279042"/>
                      <a:pt x="536448" y="269875"/>
                    </a:cubicBezTo>
                    <a:cubicBezTo>
                      <a:pt x="545462" y="259058"/>
                      <a:pt x="540885" y="259088"/>
                      <a:pt x="552323" y="247650"/>
                    </a:cubicBezTo>
                    <a:cubicBezTo>
                      <a:pt x="555021" y="244952"/>
                      <a:pt x="558951" y="243783"/>
                      <a:pt x="561848" y="241300"/>
                    </a:cubicBezTo>
                    <a:cubicBezTo>
                      <a:pt x="566394" y="237404"/>
                      <a:pt x="570073" y="232577"/>
                      <a:pt x="574548" y="228600"/>
                    </a:cubicBezTo>
                    <a:cubicBezTo>
                      <a:pt x="579613" y="224098"/>
                      <a:pt x="585131" y="220133"/>
                      <a:pt x="590423" y="215900"/>
                    </a:cubicBezTo>
                    <a:lnTo>
                      <a:pt x="399923" y="212725"/>
                    </a:lnTo>
                    <a:cubicBezTo>
                      <a:pt x="396578" y="212619"/>
                      <a:pt x="393730" y="209867"/>
                      <a:pt x="390398" y="209550"/>
                    </a:cubicBezTo>
                    <a:cubicBezTo>
                      <a:pt x="371405" y="207741"/>
                      <a:pt x="352298" y="207433"/>
                      <a:pt x="333248" y="206375"/>
                    </a:cubicBezTo>
                    <a:cubicBezTo>
                      <a:pt x="332190" y="177800"/>
                      <a:pt x="333320" y="149060"/>
                      <a:pt x="330073" y="120650"/>
                    </a:cubicBezTo>
                    <a:cubicBezTo>
                      <a:pt x="329046" y="111666"/>
                      <a:pt x="323638" y="103748"/>
                      <a:pt x="320548" y="95250"/>
                    </a:cubicBezTo>
                    <a:cubicBezTo>
                      <a:pt x="319404" y="92105"/>
                      <a:pt x="318870" y="88718"/>
                      <a:pt x="317373" y="85725"/>
                    </a:cubicBezTo>
                    <a:cubicBezTo>
                      <a:pt x="315666" y="82312"/>
                      <a:pt x="312876" y="79536"/>
                      <a:pt x="311023" y="76200"/>
                    </a:cubicBezTo>
                    <a:cubicBezTo>
                      <a:pt x="307575" y="69994"/>
                      <a:pt x="305075" y="63282"/>
                      <a:pt x="301498" y="57150"/>
                    </a:cubicBezTo>
                    <a:cubicBezTo>
                      <a:pt x="297653" y="50558"/>
                      <a:pt x="292504" y="44771"/>
                      <a:pt x="288798" y="38100"/>
                    </a:cubicBezTo>
                    <a:cubicBezTo>
                      <a:pt x="287173" y="35174"/>
                      <a:pt x="287120" y="31568"/>
                      <a:pt x="285623" y="28575"/>
                    </a:cubicBezTo>
                    <a:cubicBezTo>
                      <a:pt x="283916" y="25162"/>
                      <a:pt x="280823" y="22537"/>
                      <a:pt x="279273" y="19050"/>
                    </a:cubicBezTo>
                    <a:cubicBezTo>
                      <a:pt x="276555" y="12933"/>
                      <a:pt x="272923" y="0"/>
                      <a:pt x="272923" y="0"/>
                    </a:cubicBezTo>
                    <a:cubicBezTo>
                      <a:pt x="268690" y="8467"/>
                      <a:pt x="265474" y="17524"/>
                      <a:pt x="260223" y="25400"/>
                    </a:cubicBezTo>
                    <a:cubicBezTo>
                      <a:pt x="258106" y="28575"/>
                      <a:pt x="255580" y="31512"/>
                      <a:pt x="253873" y="34925"/>
                    </a:cubicBezTo>
                    <a:cubicBezTo>
                      <a:pt x="246932" y="48808"/>
                      <a:pt x="247100" y="55032"/>
                      <a:pt x="241173" y="69850"/>
                    </a:cubicBezTo>
                    <a:cubicBezTo>
                      <a:pt x="239415" y="74244"/>
                      <a:pt x="236745" y="78225"/>
                      <a:pt x="234823" y="82550"/>
                    </a:cubicBezTo>
                    <a:cubicBezTo>
                      <a:pt x="224467" y="105852"/>
                      <a:pt x="233368" y="91083"/>
                      <a:pt x="222123" y="107950"/>
                    </a:cubicBezTo>
                    <a:cubicBezTo>
                      <a:pt x="218481" y="129800"/>
                      <a:pt x="216445" y="154230"/>
                      <a:pt x="206248" y="174625"/>
                    </a:cubicBezTo>
                    <a:cubicBezTo>
                      <a:pt x="196905" y="193312"/>
                      <a:pt x="201395" y="182835"/>
                      <a:pt x="193548" y="206375"/>
                    </a:cubicBezTo>
                    <a:cubicBezTo>
                      <a:pt x="192490" y="209550"/>
                      <a:pt x="191029" y="212618"/>
                      <a:pt x="190373" y="215900"/>
                    </a:cubicBezTo>
                    <a:cubicBezTo>
                      <a:pt x="188256" y="226483"/>
                      <a:pt x="194589" y="245449"/>
                      <a:pt x="184023" y="247650"/>
                    </a:cubicBezTo>
                    <a:cubicBezTo>
                      <a:pt x="136363" y="257579"/>
                      <a:pt x="35856" y="252412"/>
                      <a:pt x="9398" y="25400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1" name="Freihandform 10"/>
              <p:cNvSpPr/>
              <p:nvPr/>
            </p:nvSpPr>
            <p:spPr>
              <a:xfrm>
                <a:off x="3876368" y="4464050"/>
                <a:ext cx="172148" cy="288925"/>
              </a:xfrm>
              <a:custGeom>
                <a:avLst/>
                <a:gdLst>
                  <a:gd name="connsiteX0" fmla="*/ 307 w 172148"/>
                  <a:gd name="connsiteY0" fmla="*/ 50800 h 288925"/>
                  <a:gd name="connsiteX1" fmla="*/ 28882 w 172148"/>
                  <a:gd name="connsiteY1" fmla="*/ 47625 h 288925"/>
                  <a:gd name="connsiteX2" fmla="*/ 57457 w 172148"/>
                  <a:gd name="connsiteY2" fmla="*/ 41275 h 288925"/>
                  <a:gd name="connsiteX3" fmla="*/ 66982 w 172148"/>
                  <a:gd name="connsiteY3" fmla="*/ 34925 h 288925"/>
                  <a:gd name="connsiteX4" fmla="*/ 76507 w 172148"/>
                  <a:gd name="connsiteY4" fmla="*/ 31750 h 288925"/>
                  <a:gd name="connsiteX5" fmla="*/ 89207 w 172148"/>
                  <a:gd name="connsiteY5" fmla="*/ 25400 h 288925"/>
                  <a:gd name="connsiteX6" fmla="*/ 92382 w 172148"/>
                  <a:gd name="connsiteY6" fmla="*/ 15875 h 288925"/>
                  <a:gd name="connsiteX7" fmla="*/ 101907 w 172148"/>
                  <a:gd name="connsiteY7" fmla="*/ 9525 h 288925"/>
                  <a:gd name="connsiteX8" fmla="*/ 127307 w 172148"/>
                  <a:gd name="connsiteY8" fmla="*/ 3175 h 288925"/>
                  <a:gd name="connsiteX9" fmla="*/ 136832 w 172148"/>
                  <a:gd name="connsiteY9" fmla="*/ 0 h 288925"/>
                  <a:gd name="connsiteX10" fmla="*/ 168582 w 172148"/>
                  <a:gd name="connsiteY10" fmla="*/ 19050 h 288925"/>
                  <a:gd name="connsiteX11" fmla="*/ 162232 w 172148"/>
                  <a:gd name="connsiteY11" fmla="*/ 28575 h 288925"/>
                  <a:gd name="connsiteX12" fmla="*/ 152707 w 172148"/>
                  <a:gd name="connsiteY12" fmla="*/ 50800 h 288925"/>
                  <a:gd name="connsiteX13" fmla="*/ 146357 w 172148"/>
                  <a:gd name="connsiteY13" fmla="*/ 69850 h 288925"/>
                  <a:gd name="connsiteX14" fmla="*/ 143182 w 172148"/>
                  <a:gd name="connsiteY14" fmla="*/ 79375 h 288925"/>
                  <a:gd name="connsiteX15" fmla="*/ 130482 w 172148"/>
                  <a:gd name="connsiteY15" fmla="*/ 98425 h 288925"/>
                  <a:gd name="connsiteX16" fmla="*/ 114607 w 172148"/>
                  <a:gd name="connsiteY16" fmla="*/ 120650 h 288925"/>
                  <a:gd name="connsiteX17" fmla="*/ 105082 w 172148"/>
                  <a:gd name="connsiteY17" fmla="*/ 123825 h 288925"/>
                  <a:gd name="connsiteX18" fmla="*/ 86032 w 172148"/>
                  <a:gd name="connsiteY18" fmla="*/ 152400 h 288925"/>
                  <a:gd name="connsiteX19" fmla="*/ 79682 w 172148"/>
                  <a:gd name="connsiteY19" fmla="*/ 161925 h 288925"/>
                  <a:gd name="connsiteX20" fmla="*/ 73332 w 172148"/>
                  <a:gd name="connsiteY20" fmla="*/ 177800 h 288925"/>
                  <a:gd name="connsiteX21" fmla="*/ 76507 w 172148"/>
                  <a:gd name="connsiteY21" fmla="*/ 206375 h 288925"/>
                  <a:gd name="connsiteX22" fmla="*/ 86032 w 172148"/>
                  <a:gd name="connsiteY22" fmla="*/ 212725 h 288925"/>
                  <a:gd name="connsiteX23" fmla="*/ 92382 w 172148"/>
                  <a:gd name="connsiteY23" fmla="*/ 222250 h 288925"/>
                  <a:gd name="connsiteX24" fmla="*/ 70157 w 172148"/>
                  <a:gd name="connsiteY24" fmla="*/ 247650 h 288925"/>
                  <a:gd name="connsiteX25" fmla="*/ 60632 w 172148"/>
                  <a:gd name="connsiteY25" fmla="*/ 257175 h 288925"/>
                  <a:gd name="connsiteX26" fmla="*/ 41582 w 172148"/>
                  <a:gd name="connsiteY26" fmla="*/ 269875 h 288925"/>
                  <a:gd name="connsiteX27" fmla="*/ 32057 w 172148"/>
                  <a:gd name="connsiteY27" fmla="*/ 279400 h 288925"/>
                  <a:gd name="connsiteX28" fmla="*/ 22532 w 172148"/>
                  <a:gd name="connsiteY28" fmla="*/ 282575 h 288925"/>
                  <a:gd name="connsiteX29" fmla="*/ 13007 w 172148"/>
                  <a:gd name="connsiteY29" fmla="*/ 288925 h 288925"/>
                  <a:gd name="connsiteX30" fmla="*/ 19357 w 172148"/>
                  <a:gd name="connsiteY30" fmla="*/ 247650 h 288925"/>
                  <a:gd name="connsiteX31" fmla="*/ 25707 w 172148"/>
                  <a:gd name="connsiteY31" fmla="*/ 228600 h 288925"/>
                  <a:gd name="connsiteX32" fmla="*/ 32057 w 172148"/>
                  <a:gd name="connsiteY32" fmla="*/ 209550 h 288925"/>
                  <a:gd name="connsiteX33" fmla="*/ 35232 w 172148"/>
                  <a:gd name="connsiteY33" fmla="*/ 200025 h 288925"/>
                  <a:gd name="connsiteX34" fmla="*/ 38407 w 172148"/>
                  <a:gd name="connsiteY34" fmla="*/ 177800 h 288925"/>
                  <a:gd name="connsiteX35" fmla="*/ 44757 w 172148"/>
                  <a:gd name="connsiteY35" fmla="*/ 165100 h 288925"/>
                  <a:gd name="connsiteX36" fmla="*/ 47932 w 172148"/>
                  <a:gd name="connsiteY36" fmla="*/ 142875 h 288925"/>
                  <a:gd name="connsiteX37" fmla="*/ 51107 w 172148"/>
                  <a:gd name="connsiteY37" fmla="*/ 130175 h 288925"/>
                  <a:gd name="connsiteX38" fmla="*/ 47932 w 172148"/>
                  <a:gd name="connsiteY38" fmla="*/ 92075 h 288925"/>
                  <a:gd name="connsiteX39" fmla="*/ 38407 w 172148"/>
                  <a:gd name="connsiteY39" fmla="*/ 85725 h 288925"/>
                  <a:gd name="connsiteX40" fmla="*/ 25707 w 172148"/>
                  <a:gd name="connsiteY40" fmla="*/ 82550 h 288925"/>
                  <a:gd name="connsiteX41" fmla="*/ 16182 w 172148"/>
                  <a:gd name="connsiteY41" fmla="*/ 79375 h 288925"/>
                  <a:gd name="connsiteX42" fmla="*/ 25707 w 172148"/>
                  <a:gd name="connsiteY42" fmla="*/ 76200 h 288925"/>
                  <a:gd name="connsiteX43" fmla="*/ 47932 w 172148"/>
                  <a:gd name="connsiteY43" fmla="*/ 63500 h 288925"/>
                  <a:gd name="connsiteX44" fmla="*/ 307 w 172148"/>
                  <a:gd name="connsiteY44" fmla="*/ 50800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2148" h="288925">
                    <a:moveTo>
                      <a:pt x="307" y="50800"/>
                    </a:moveTo>
                    <a:cubicBezTo>
                      <a:pt x="-2868" y="48154"/>
                      <a:pt x="19395" y="48980"/>
                      <a:pt x="28882" y="47625"/>
                    </a:cubicBezTo>
                    <a:cubicBezTo>
                      <a:pt x="38287" y="46281"/>
                      <a:pt x="48213" y="43586"/>
                      <a:pt x="57457" y="41275"/>
                    </a:cubicBezTo>
                    <a:cubicBezTo>
                      <a:pt x="60632" y="39158"/>
                      <a:pt x="63569" y="36632"/>
                      <a:pt x="66982" y="34925"/>
                    </a:cubicBezTo>
                    <a:cubicBezTo>
                      <a:pt x="69975" y="33428"/>
                      <a:pt x="73431" y="33068"/>
                      <a:pt x="76507" y="31750"/>
                    </a:cubicBezTo>
                    <a:cubicBezTo>
                      <a:pt x="80857" y="29886"/>
                      <a:pt x="84974" y="27517"/>
                      <a:pt x="89207" y="25400"/>
                    </a:cubicBezTo>
                    <a:cubicBezTo>
                      <a:pt x="90265" y="22225"/>
                      <a:pt x="90291" y="18488"/>
                      <a:pt x="92382" y="15875"/>
                    </a:cubicBezTo>
                    <a:cubicBezTo>
                      <a:pt x="94766" y="12895"/>
                      <a:pt x="98321" y="10829"/>
                      <a:pt x="101907" y="9525"/>
                    </a:cubicBezTo>
                    <a:cubicBezTo>
                      <a:pt x="110109" y="6543"/>
                      <a:pt x="119028" y="5935"/>
                      <a:pt x="127307" y="3175"/>
                    </a:cubicBezTo>
                    <a:lnTo>
                      <a:pt x="136832" y="0"/>
                    </a:lnTo>
                    <a:cubicBezTo>
                      <a:pt x="167110" y="2753"/>
                      <a:pt x="178676" y="-7867"/>
                      <a:pt x="168582" y="19050"/>
                    </a:cubicBezTo>
                    <a:cubicBezTo>
                      <a:pt x="167242" y="22623"/>
                      <a:pt x="164349" y="25400"/>
                      <a:pt x="162232" y="28575"/>
                    </a:cubicBezTo>
                    <a:cubicBezTo>
                      <a:pt x="153833" y="62170"/>
                      <a:pt x="165236" y="22609"/>
                      <a:pt x="152707" y="50800"/>
                    </a:cubicBezTo>
                    <a:cubicBezTo>
                      <a:pt x="149989" y="56917"/>
                      <a:pt x="148474" y="63500"/>
                      <a:pt x="146357" y="69850"/>
                    </a:cubicBezTo>
                    <a:cubicBezTo>
                      <a:pt x="145299" y="73025"/>
                      <a:pt x="145038" y="76590"/>
                      <a:pt x="143182" y="79375"/>
                    </a:cubicBezTo>
                    <a:lnTo>
                      <a:pt x="130482" y="98425"/>
                    </a:lnTo>
                    <a:cubicBezTo>
                      <a:pt x="127586" y="102768"/>
                      <a:pt x="117561" y="118189"/>
                      <a:pt x="114607" y="120650"/>
                    </a:cubicBezTo>
                    <a:cubicBezTo>
                      <a:pt x="112036" y="122793"/>
                      <a:pt x="108257" y="122767"/>
                      <a:pt x="105082" y="123825"/>
                    </a:cubicBezTo>
                    <a:lnTo>
                      <a:pt x="86032" y="152400"/>
                    </a:lnTo>
                    <a:cubicBezTo>
                      <a:pt x="83915" y="155575"/>
                      <a:pt x="81099" y="158382"/>
                      <a:pt x="79682" y="161925"/>
                    </a:cubicBezTo>
                    <a:lnTo>
                      <a:pt x="73332" y="177800"/>
                    </a:lnTo>
                    <a:cubicBezTo>
                      <a:pt x="74390" y="187325"/>
                      <a:pt x="73232" y="197368"/>
                      <a:pt x="76507" y="206375"/>
                    </a:cubicBezTo>
                    <a:cubicBezTo>
                      <a:pt x="77811" y="209961"/>
                      <a:pt x="83334" y="210027"/>
                      <a:pt x="86032" y="212725"/>
                    </a:cubicBezTo>
                    <a:cubicBezTo>
                      <a:pt x="88730" y="215423"/>
                      <a:pt x="90265" y="219075"/>
                      <a:pt x="92382" y="222250"/>
                    </a:cubicBezTo>
                    <a:cubicBezTo>
                      <a:pt x="69628" y="256381"/>
                      <a:pt x="90001" y="231114"/>
                      <a:pt x="70157" y="247650"/>
                    </a:cubicBezTo>
                    <a:cubicBezTo>
                      <a:pt x="66708" y="250525"/>
                      <a:pt x="64176" y="254418"/>
                      <a:pt x="60632" y="257175"/>
                    </a:cubicBezTo>
                    <a:cubicBezTo>
                      <a:pt x="54608" y="261860"/>
                      <a:pt x="46978" y="264479"/>
                      <a:pt x="41582" y="269875"/>
                    </a:cubicBezTo>
                    <a:cubicBezTo>
                      <a:pt x="38407" y="273050"/>
                      <a:pt x="35793" y="276909"/>
                      <a:pt x="32057" y="279400"/>
                    </a:cubicBezTo>
                    <a:cubicBezTo>
                      <a:pt x="29272" y="281256"/>
                      <a:pt x="25525" y="281078"/>
                      <a:pt x="22532" y="282575"/>
                    </a:cubicBezTo>
                    <a:cubicBezTo>
                      <a:pt x="19119" y="284282"/>
                      <a:pt x="16182" y="286808"/>
                      <a:pt x="13007" y="288925"/>
                    </a:cubicBezTo>
                    <a:cubicBezTo>
                      <a:pt x="14493" y="277040"/>
                      <a:pt x="16000" y="259957"/>
                      <a:pt x="19357" y="247650"/>
                    </a:cubicBezTo>
                    <a:cubicBezTo>
                      <a:pt x="21118" y="241192"/>
                      <a:pt x="23590" y="234950"/>
                      <a:pt x="25707" y="228600"/>
                    </a:cubicBezTo>
                    <a:lnTo>
                      <a:pt x="32057" y="209550"/>
                    </a:lnTo>
                    <a:lnTo>
                      <a:pt x="35232" y="200025"/>
                    </a:lnTo>
                    <a:cubicBezTo>
                      <a:pt x="36290" y="192617"/>
                      <a:pt x="36438" y="185020"/>
                      <a:pt x="38407" y="177800"/>
                    </a:cubicBezTo>
                    <a:cubicBezTo>
                      <a:pt x="39652" y="173234"/>
                      <a:pt x="43512" y="169666"/>
                      <a:pt x="44757" y="165100"/>
                    </a:cubicBezTo>
                    <a:cubicBezTo>
                      <a:pt x="46726" y="157880"/>
                      <a:pt x="46593" y="150238"/>
                      <a:pt x="47932" y="142875"/>
                    </a:cubicBezTo>
                    <a:cubicBezTo>
                      <a:pt x="48713" y="138582"/>
                      <a:pt x="50049" y="134408"/>
                      <a:pt x="51107" y="130175"/>
                    </a:cubicBezTo>
                    <a:cubicBezTo>
                      <a:pt x="50049" y="117475"/>
                      <a:pt x="51433" y="104329"/>
                      <a:pt x="47932" y="92075"/>
                    </a:cubicBezTo>
                    <a:cubicBezTo>
                      <a:pt x="46884" y="88406"/>
                      <a:pt x="41914" y="87228"/>
                      <a:pt x="38407" y="85725"/>
                    </a:cubicBezTo>
                    <a:cubicBezTo>
                      <a:pt x="34396" y="84006"/>
                      <a:pt x="29903" y="83749"/>
                      <a:pt x="25707" y="82550"/>
                    </a:cubicBezTo>
                    <a:cubicBezTo>
                      <a:pt x="22489" y="81631"/>
                      <a:pt x="19357" y="80433"/>
                      <a:pt x="16182" y="79375"/>
                    </a:cubicBezTo>
                    <a:cubicBezTo>
                      <a:pt x="19357" y="78317"/>
                      <a:pt x="22460" y="77012"/>
                      <a:pt x="25707" y="76200"/>
                    </a:cubicBezTo>
                    <a:cubicBezTo>
                      <a:pt x="35794" y="73678"/>
                      <a:pt x="45327" y="76524"/>
                      <a:pt x="47932" y="63500"/>
                    </a:cubicBezTo>
                    <a:cubicBezTo>
                      <a:pt x="48396" y="61179"/>
                      <a:pt x="3482" y="53446"/>
                      <a:pt x="307" y="5080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3" name="Freihandform 12"/>
              <p:cNvSpPr/>
              <p:nvPr/>
            </p:nvSpPr>
            <p:spPr>
              <a:xfrm>
                <a:off x="3940175" y="4727986"/>
                <a:ext cx="123825" cy="79942"/>
              </a:xfrm>
              <a:custGeom>
                <a:avLst/>
                <a:gdLst>
                  <a:gd name="connsiteX0" fmla="*/ 47625 w 123825"/>
                  <a:gd name="connsiteY0" fmla="*/ 2764 h 79942"/>
                  <a:gd name="connsiteX1" fmla="*/ 19050 w 123825"/>
                  <a:gd name="connsiteY1" fmla="*/ 12289 h 79942"/>
                  <a:gd name="connsiteX2" fmla="*/ 6350 w 123825"/>
                  <a:gd name="connsiteY2" fmla="*/ 31339 h 79942"/>
                  <a:gd name="connsiteX3" fmla="*/ 0 w 123825"/>
                  <a:gd name="connsiteY3" fmla="*/ 40864 h 79942"/>
                  <a:gd name="connsiteX4" fmla="*/ 9525 w 123825"/>
                  <a:gd name="connsiteY4" fmla="*/ 47214 h 79942"/>
                  <a:gd name="connsiteX5" fmla="*/ 50800 w 123825"/>
                  <a:gd name="connsiteY5" fmla="*/ 53564 h 79942"/>
                  <a:gd name="connsiteX6" fmla="*/ 60325 w 123825"/>
                  <a:gd name="connsiteY6" fmla="*/ 56739 h 79942"/>
                  <a:gd name="connsiteX7" fmla="*/ 82550 w 123825"/>
                  <a:gd name="connsiteY7" fmla="*/ 59914 h 79942"/>
                  <a:gd name="connsiteX8" fmla="*/ 92075 w 123825"/>
                  <a:gd name="connsiteY8" fmla="*/ 66264 h 79942"/>
                  <a:gd name="connsiteX9" fmla="*/ 104775 w 123825"/>
                  <a:gd name="connsiteY9" fmla="*/ 69439 h 79942"/>
                  <a:gd name="connsiteX10" fmla="*/ 114300 w 123825"/>
                  <a:gd name="connsiteY10" fmla="*/ 72614 h 79942"/>
                  <a:gd name="connsiteX11" fmla="*/ 123825 w 123825"/>
                  <a:gd name="connsiteY11" fmla="*/ 78964 h 79942"/>
                  <a:gd name="connsiteX12" fmla="*/ 114300 w 123825"/>
                  <a:gd name="connsiteY12" fmla="*/ 69439 h 79942"/>
                  <a:gd name="connsiteX13" fmla="*/ 101600 w 123825"/>
                  <a:gd name="connsiteY13" fmla="*/ 50389 h 79942"/>
                  <a:gd name="connsiteX14" fmla="*/ 79375 w 123825"/>
                  <a:gd name="connsiteY14" fmla="*/ 21814 h 79942"/>
                  <a:gd name="connsiteX15" fmla="*/ 69850 w 123825"/>
                  <a:gd name="connsiteY15" fmla="*/ 18639 h 79942"/>
                  <a:gd name="connsiteX16" fmla="*/ 60325 w 123825"/>
                  <a:gd name="connsiteY16" fmla="*/ 5939 h 79942"/>
                  <a:gd name="connsiteX17" fmla="*/ 47625 w 123825"/>
                  <a:gd name="connsiteY17" fmla="*/ 2764 h 7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3825" h="79942">
                    <a:moveTo>
                      <a:pt x="47625" y="2764"/>
                    </a:moveTo>
                    <a:cubicBezTo>
                      <a:pt x="38100" y="5939"/>
                      <a:pt x="24619" y="3935"/>
                      <a:pt x="19050" y="12289"/>
                    </a:cubicBezTo>
                    <a:lnTo>
                      <a:pt x="6350" y="31339"/>
                    </a:lnTo>
                    <a:lnTo>
                      <a:pt x="0" y="40864"/>
                    </a:lnTo>
                    <a:cubicBezTo>
                      <a:pt x="3175" y="42981"/>
                      <a:pt x="5905" y="46007"/>
                      <a:pt x="9525" y="47214"/>
                    </a:cubicBezTo>
                    <a:cubicBezTo>
                      <a:pt x="12829" y="48315"/>
                      <a:pt x="49088" y="53319"/>
                      <a:pt x="50800" y="53564"/>
                    </a:cubicBezTo>
                    <a:cubicBezTo>
                      <a:pt x="53975" y="54622"/>
                      <a:pt x="57043" y="56083"/>
                      <a:pt x="60325" y="56739"/>
                    </a:cubicBezTo>
                    <a:cubicBezTo>
                      <a:pt x="67663" y="58207"/>
                      <a:pt x="75382" y="57764"/>
                      <a:pt x="82550" y="59914"/>
                    </a:cubicBezTo>
                    <a:cubicBezTo>
                      <a:pt x="86205" y="61010"/>
                      <a:pt x="88568" y="64761"/>
                      <a:pt x="92075" y="66264"/>
                    </a:cubicBezTo>
                    <a:cubicBezTo>
                      <a:pt x="96086" y="67983"/>
                      <a:pt x="100579" y="68240"/>
                      <a:pt x="104775" y="69439"/>
                    </a:cubicBezTo>
                    <a:cubicBezTo>
                      <a:pt x="107993" y="70358"/>
                      <a:pt x="111307" y="71117"/>
                      <a:pt x="114300" y="72614"/>
                    </a:cubicBezTo>
                    <a:cubicBezTo>
                      <a:pt x="117713" y="74321"/>
                      <a:pt x="123825" y="82780"/>
                      <a:pt x="123825" y="78964"/>
                    </a:cubicBezTo>
                    <a:lnTo>
                      <a:pt x="114300" y="69439"/>
                    </a:lnTo>
                    <a:cubicBezTo>
                      <a:pt x="108228" y="51223"/>
                      <a:pt x="115473" y="68226"/>
                      <a:pt x="101600" y="50389"/>
                    </a:cubicBezTo>
                    <a:cubicBezTo>
                      <a:pt x="94807" y="41655"/>
                      <a:pt x="89356" y="28468"/>
                      <a:pt x="79375" y="21814"/>
                    </a:cubicBezTo>
                    <a:cubicBezTo>
                      <a:pt x="76590" y="19958"/>
                      <a:pt x="73025" y="19697"/>
                      <a:pt x="69850" y="18639"/>
                    </a:cubicBezTo>
                    <a:cubicBezTo>
                      <a:pt x="66675" y="14406"/>
                      <a:pt x="63769" y="9957"/>
                      <a:pt x="60325" y="5939"/>
                    </a:cubicBezTo>
                    <a:cubicBezTo>
                      <a:pt x="57403" y="2530"/>
                      <a:pt x="50800" y="-3586"/>
                      <a:pt x="47625" y="276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5" name="Freihandform 14"/>
              <p:cNvSpPr/>
              <p:nvPr/>
            </p:nvSpPr>
            <p:spPr>
              <a:xfrm>
                <a:off x="3770888" y="2306230"/>
                <a:ext cx="4482988" cy="3131679"/>
              </a:xfrm>
              <a:custGeom>
                <a:avLst/>
                <a:gdLst>
                  <a:gd name="connsiteX0" fmla="*/ 4482988 w 4482988"/>
                  <a:gd name="connsiteY0" fmla="*/ 0 h 3131679"/>
                  <a:gd name="connsiteX1" fmla="*/ 4450620 w 4482988"/>
                  <a:gd name="connsiteY1" fmla="*/ 64736 h 3131679"/>
                  <a:gd name="connsiteX2" fmla="*/ 4426344 w 4482988"/>
                  <a:gd name="connsiteY2" fmla="*/ 105197 h 3131679"/>
                  <a:gd name="connsiteX3" fmla="*/ 4393976 w 4482988"/>
                  <a:gd name="connsiteY3" fmla="*/ 153749 h 3131679"/>
                  <a:gd name="connsiteX4" fmla="*/ 4345424 w 4482988"/>
                  <a:gd name="connsiteY4" fmla="*/ 250853 h 3131679"/>
                  <a:gd name="connsiteX5" fmla="*/ 4272595 w 4482988"/>
                  <a:gd name="connsiteY5" fmla="*/ 364142 h 3131679"/>
                  <a:gd name="connsiteX6" fmla="*/ 4248319 w 4482988"/>
                  <a:gd name="connsiteY6" fmla="*/ 420786 h 3131679"/>
                  <a:gd name="connsiteX7" fmla="*/ 4232135 w 4482988"/>
                  <a:gd name="connsiteY7" fmla="*/ 445062 h 3131679"/>
                  <a:gd name="connsiteX8" fmla="*/ 4215951 w 4482988"/>
                  <a:gd name="connsiteY8" fmla="*/ 477430 h 3131679"/>
                  <a:gd name="connsiteX9" fmla="*/ 4199767 w 4482988"/>
                  <a:gd name="connsiteY9" fmla="*/ 501706 h 3131679"/>
                  <a:gd name="connsiteX10" fmla="*/ 4191675 w 4482988"/>
                  <a:gd name="connsiteY10" fmla="*/ 525982 h 3131679"/>
                  <a:gd name="connsiteX11" fmla="*/ 4159307 w 4482988"/>
                  <a:gd name="connsiteY11" fmla="*/ 574535 h 3131679"/>
                  <a:gd name="connsiteX12" fmla="*/ 4126939 w 4482988"/>
                  <a:gd name="connsiteY12" fmla="*/ 639271 h 3131679"/>
                  <a:gd name="connsiteX13" fmla="*/ 4078386 w 4482988"/>
                  <a:gd name="connsiteY13" fmla="*/ 712099 h 3131679"/>
                  <a:gd name="connsiteX14" fmla="*/ 4046018 w 4482988"/>
                  <a:gd name="connsiteY14" fmla="*/ 752559 h 3131679"/>
                  <a:gd name="connsiteX15" fmla="*/ 4021742 w 4482988"/>
                  <a:gd name="connsiteY15" fmla="*/ 809204 h 3131679"/>
                  <a:gd name="connsiteX16" fmla="*/ 3989374 w 4482988"/>
                  <a:gd name="connsiteY16" fmla="*/ 849664 h 3131679"/>
                  <a:gd name="connsiteX17" fmla="*/ 3924638 w 4482988"/>
                  <a:gd name="connsiteY17" fmla="*/ 946768 h 3131679"/>
                  <a:gd name="connsiteX18" fmla="*/ 3900362 w 4482988"/>
                  <a:gd name="connsiteY18" fmla="*/ 987228 h 3131679"/>
                  <a:gd name="connsiteX19" fmla="*/ 3867993 w 4482988"/>
                  <a:gd name="connsiteY19" fmla="*/ 1011505 h 3131679"/>
                  <a:gd name="connsiteX20" fmla="*/ 3795165 w 4482988"/>
                  <a:gd name="connsiteY20" fmla="*/ 1108609 h 3131679"/>
                  <a:gd name="connsiteX21" fmla="*/ 3770889 w 4482988"/>
                  <a:gd name="connsiteY21" fmla="*/ 1132885 h 3131679"/>
                  <a:gd name="connsiteX22" fmla="*/ 3754705 w 4482988"/>
                  <a:gd name="connsiteY22" fmla="*/ 1165253 h 3131679"/>
                  <a:gd name="connsiteX23" fmla="*/ 3706153 w 4482988"/>
                  <a:gd name="connsiteY23" fmla="*/ 1205713 h 3131679"/>
                  <a:gd name="connsiteX24" fmla="*/ 3657600 w 4482988"/>
                  <a:gd name="connsiteY24" fmla="*/ 1262358 h 3131679"/>
                  <a:gd name="connsiteX25" fmla="*/ 3560496 w 4482988"/>
                  <a:gd name="connsiteY25" fmla="*/ 1327094 h 3131679"/>
                  <a:gd name="connsiteX26" fmla="*/ 3463392 w 4482988"/>
                  <a:gd name="connsiteY26" fmla="*/ 1399922 h 3131679"/>
                  <a:gd name="connsiteX27" fmla="*/ 3414839 w 4482988"/>
                  <a:gd name="connsiteY27" fmla="*/ 1424198 h 3131679"/>
                  <a:gd name="connsiteX28" fmla="*/ 3350103 w 4482988"/>
                  <a:gd name="connsiteY28" fmla="*/ 1480843 h 3131679"/>
                  <a:gd name="connsiteX29" fmla="*/ 3317735 w 4482988"/>
                  <a:gd name="connsiteY29" fmla="*/ 1497027 h 3131679"/>
                  <a:gd name="connsiteX30" fmla="*/ 3285367 w 4482988"/>
                  <a:gd name="connsiteY30" fmla="*/ 1521303 h 3131679"/>
                  <a:gd name="connsiteX31" fmla="*/ 3261091 w 4482988"/>
                  <a:gd name="connsiteY31" fmla="*/ 1537487 h 3131679"/>
                  <a:gd name="connsiteX32" fmla="*/ 3196354 w 4482988"/>
                  <a:gd name="connsiteY32" fmla="*/ 1586039 h 3131679"/>
                  <a:gd name="connsiteX33" fmla="*/ 3123526 w 4482988"/>
                  <a:gd name="connsiteY33" fmla="*/ 1626499 h 3131679"/>
                  <a:gd name="connsiteX34" fmla="*/ 3091158 w 4482988"/>
                  <a:gd name="connsiteY34" fmla="*/ 1650775 h 3131679"/>
                  <a:gd name="connsiteX35" fmla="*/ 3034514 w 4482988"/>
                  <a:gd name="connsiteY35" fmla="*/ 1691235 h 3131679"/>
                  <a:gd name="connsiteX36" fmla="*/ 3002146 w 4482988"/>
                  <a:gd name="connsiteY36" fmla="*/ 1739788 h 3131679"/>
                  <a:gd name="connsiteX37" fmla="*/ 2985962 w 4482988"/>
                  <a:gd name="connsiteY37" fmla="*/ 1764064 h 3131679"/>
                  <a:gd name="connsiteX38" fmla="*/ 2969777 w 4482988"/>
                  <a:gd name="connsiteY38" fmla="*/ 1780248 h 3131679"/>
                  <a:gd name="connsiteX39" fmla="*/ 2929317 w 4482988"/>
                  <a:gd name="connsiteY39" fmla="*/ 1820708 h 3131679"/>
                  <a:gd name="connsiteX40" fmla="*/ 2921225 w 4482988"/>
                  <a:gd name="connsiteY40" fmla="*/ 1844984 h 3131679"/>
                  <a:gd name="connsiteX41" fmla="*/ 2864581 w 4482988"/>
                  <a:gd name="connsiteY41" fmla="*/ 1885444 h 3131679"/>
                  <a:gd name="connsiteX42" fmla="*/ 2840305 w 4482988"/>
                  <a:gd name="connsiteY42" fmla="*/ 1909720 h 3131679"/>
                  <a:gd name="connsiteX43" fmla="*/ 2799845 w 4482988"/>
                  <a:gd name="connsiteY43" fmla="*/ 1925905 h 3131679"/>
                  <a:gd name="connsiteX44" fmla="*/ 2767477 w 4482988"/>
                  <a:gd name="connsiteY44" fmla="*/ 1942089 h 3131679"/>
                  <a:gd name="connsiteX45" fmla="*/ 2710832 w 4482988"/>
                  <a:gd name="connsiteY45" fmla="*/ 1982549 h 3131679"/>
                  <a:gd name="connsiteX46" fmla="*/ 2654188 w 4482988"/>
                  <a:gd name="connsiteY46" fmla="*/ 1990641 h 3131679"/>
                  <a:gd name="connsiteX47" fmla="*/ 2613728 w 4482988"/>
                  <a:gd name="connsiteY47" fmla="*/ 2014917 h 3131679"/>
                  <a:gd name="connsiteX48" fmla="*/ 2565176 w 4482988"/>
                  <a:gd name="connsiteY48" fmla="*/ 2031101 h 3131679"/>
                  <a:gd name="connsiteX49" fmla="*/ 2532808 w 4482988"/>
                  <a:gd name="connsiteY49" fmla="*/ 2063469 h 3131679"/>
                  <a:gd name="connsiteX50" fmla="*/ 2500439 w 4482988"/>
                  <a:gd name="connsiteY50" fmla="*/ 2079653 h 3131679"/>
                  <a:gd name="connsiteX51" fmla="*/ 2443795 w 4482988"/>
                  <a:gd name="connsiteY51" fmla="*/ 2144389 h 3131679"/>
                  <a:gd name="connsiteX52" fmla="*/ 2403335 w 4482988"/>
                  <a:gd name="connsiteY52" fmla="*/ 2168666 h 3131679"/>
                  <a:gd name="connsiteX53" fmla="*/ 2354783 w 4482988"/>
                  <a:gd name="connsiteY53" fmla="*/ 2201034 h 3131679"/>
                  <a:gd name="connsiteX54" fmla="*/ 2330507 w 4482988"/>
                  <a:gd name="connsiteY54" fmla="*/ 2217218 h 3131679"/>
                  <a:gd name="connsiteX55" fmla="*/ 2273862 w 4482988"/>
                  <a:gd name="connsiteY55" fmla="*/ 2265770 h 3131679"/>
                  <a:gd name="connsiteX56" fmla="*/ 2241494 w 4482988"/>
                  <a:gd name="connsiteY56" fmla="*/ 2281954 h 3131679"/>
                  <a:gd name="connsiteX57" fmla="*/ 2217218 w 4482988"/>
                  <a:gd name="connsiteY57" fmla="*/ 2306230 h 3131679"/>
                  <a:gd name="connsiteX58" fmla="*/ 2184850 w 4482988"/>
                  <a:gd name="connsiteY58" fmla="*/ 2322414 h 3131679"/>
                  <a:gd name="connsiteX59" fmla="*/ 2160574 w 4482988"/>
                  <a:gd name="connsiteY59" fmla="*/ 2346690 h 3131679"/>
                  <a:gd name="connsiteX60" fmla="*/ 2087746 w 4482988"/>
                  <a:gd name="connsiteY60" fmla="*/ 2395243 h 3131679"/>
                  <a:gd name="connsiteX61" fmla="*/ 2031101 w 4482988"/>
                  <a:gd name="connsiteY61" fmla="*/ 2435703 h 3131679"/>
                  <a:gd name="connsiteX62" fmla="*/ 1998733 w 4482988"/>
                  <a:gd name="connsiteY62" fmla="*/ 2443795 h 3131679"/>
                  <a:gd name="connsiteX63" fmla="*/ 1974457 w 4482988"/>
                  <a:gd name="connsiteY63" fmla="*/ 2468071 h 3131679"/>
                  <a:gd name="connsiteX64" fmla="*/ 1950181 w 4482988"/>
                  <a:gd name="connsiteY64" fmla="*/ 2476163 h 3131679"/>
                  <a:gd name="connsiteX65" fmla="*/ 1893537 w 4482988"/>
                  <a:gd name="connsiteY65" fmla="*/ 2508531 h 3131679"/>
                  <a:gd name="connsiteX66" fmla="*/ 1836893 w 4482988"/>
                  <a:gd name="connsiteY66" fmla="*/ 2532807 h 3131679"/>
                  <a:gd name="connsiteX67" fmla="*/ 1788340 w 4482988"/>
                  <a:gd name="connsiteY67" fmla="*/ 2565175 h 3131679"/>
                  <a:gd name="connsiteX68" fmla="*/ 1764064 w 4482988"/>
                  <a:gd name="connsiteY68" fmla="*/ 2581359 h 3131679"/>
                  <a:gd name="connsiteX69" fmla="*/ 1739788 w 4482988"/>
                  <a:gd name="connsiteY69" fmla="*/ 2589451 h 3131679"/>
                  <a:gd name="connsiteX70" fmla="*/ 1699328 w 4482988"/>
                  <a:gd name="connsiteY70" fmla="*/ 2605635 h 3131679"/>
                  <a:gd name="connsiteX71" fmla="*/ 1666960 w 4482988"/>
                  <a:gd name="connsiteY71" fmla="*/ 2613728 h 3131679"/>
                  <a:gd name="connsiteX72" fmla="*/ 1577947 w 4482988"/>
                  <a:gd name="connsiteY72" fmla="*/ 2678464 h 3131679"/>
                  <a:gd name="connsiteX73" fmla="*/ 1537487 w 4482988"/>
                  <a:gd name="connsiteY73" fmla="*/ 2694648 h 3131679"/>
                  <a:gd name="connsiteX74" fmla="*/ 1505119 w 4482988"/>
                  <a:gd name="connsiteY74" fmla="*/ 2718924 h 3131679"/>
                  <a:gd name="connsiteX75" fmla="*/ 1456567 w 4482988"/>
                  <a:gd name="connsiteY75" fmla="*/ 2735108 h 3131679"/>
                  <a:gd name="connsiteX76" fmla="*/ 1416107 w 4482988"/>
                  <a:gd name="connsiteY76" fmla="*/ 2751292 h 3131679"/>
                  <a:gd name="connsiteX77" fmla="*/ 1383739 w 4482988"/>
                  <a:gd name="connsiteY77" fmla="*/ 2767476 h 3131679"/>
                  <a:gd name="connsiteX78" fmla="*/ 1351370 w 4482988"/>
                  <a:gd name="connsiteY78" fmla="*/ 2775568 h 3131679"/>
                  <a:gd name="connsiteX79" fmla="*/ 1310910 w 4482988"/>
                  <a:gd name="connsiteY79" fmla="*/ 2791752 h 3131679"/>
                  <a:gd name="connsiteX80" fmla="*/ 1278542 w 4482988"/>
                  <a:gd name="connsiteY80" fmla="*/ 2799844 h 3131679"/>
                  <a:gd name="connsiteX81" fmla="*/ 1238082 w 4482988"/>
                  <a:gd name="connsiteY81" fmla="*/ 2816028 h 3131679"/>
                  <a:gd name="connsiteX82" fmla="*/ 1181438 w 4482988"/>
                  <a:gd name="connsiteY82" fmla="*/ 2824120 h 3131679"/>
                  <a:gd name="connsiteX83" fmla="*/ 1116701 w 4482988"/>
                  <a:gd name="connsiteY83" fmla="*/ 2856489 h 3131679"/>
                  <a:gd name="connsiteX84" fmla="*/ 1060057 w 4482988"/>
                  <a:gd name="connsiteY84" fmla="*/ 2872673 h 3131679"/>
                  <a:gd name="connsiteX85" fmla="*/ 1011505 w 4482988"/>
                  <a:gd name="connsiteY85" fmla="*/ 2888857 h 3131679"/>
                  <a:gd name="connsiteX86" fmla="*/ 946769 w 4482988"/>
                  <a:gd name="connsiteY86" fmla="*/ 2905041 h 3131679"/>
                  <a:gd name="connsiteX87" fmla="*/ 906308 w 4482988"/>
                  <a:gd name="connsiteY87" fmla="*/ 2913133 h 3131679"/>
                  <a:gd name="connsiteX88" fmla="*/ 857756 w 4482988"/>
                  <a:gd name="connsiteY88" fmla="*/ 2929317 h 3131679"/>
                  <a:gd name="connsiteX89" fmla="*/ 793020 w 4482988"/>
                  <a:gd name="connsiteY89" fmla="*/ 2945501 h 3131679"/>
                  <a:gd name="connsiteX90" fmla="*/ 720192 w 4482988"/>
                  <a:gd name="connsiteY90" fmla="*/ 2969777 h 3131679"/>
                  <a:gd name="connsiteX91" fmla="*/ 679731 w 4482988"/>
                  <a:gd name="connsiteY91" fmla="*/ 2977869 h 3131679"/>
                  <a:gd name="connsiteX92" fmla="*/ 631179 w 4482988"/>
                  <a:gd name="connsiteY92" fmla="*/ 2994053 h 3131679"/>
                  <a:gd name="connsiteX93" fmla="*/ 525983 w 4482988"/>
                  <a:gd name="connsiteY93" fmla="*/ 3018329 h 3131679"/>
                  <a:gd name="connsiteX94" fmla="*/ 445062 w 4482988"/>
                  <a:gd name="connsiteY94" fmla="*/ 3042605 h 3131679"/>
                  <a:gd name="connsiteX95" fmla="*/ 420786 w 4482988"/>
                  <a:gd name="connsiteY95" fmla="*/ 3050697 h 3131679"/>
                  <a:gd name="connsiteX96" fmla="*/ 388418 w 4482988"/>
                  <a:gd name="connsiteY96" fmla="*/ 3066882 h 3131679"/>
                  <a:gd name="connsiteX97" fmla="*/ 186117 w 4482988"/>
                  <a:gd name="connsiteY97" fmla="*/ 3099250 h 3131679"/>
                  <a:gd name="connsiteX98" fmla="*/ 48553 w 4482988"/>
                  <a:gd name="connsiteY98" fmla="*/ 3123526 h 3131679"/>
                  <a:gd name="connsiteX99" fmla="*/ 0 w 4482988"/>
                  <a:gd name="connsiteY99" fmla="*/ 3131618 h 31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4482988" h="3131679">
                    <a:moveTo>
                      <a:pt x="4482988" y="0"/>
                    </a:moveTo>
                    <a:cubicBezTo>
                      <a:pt x="4466814" y="80871"/>
                      <a:pt x="4489479" y="6448"/>
                      <a:pt x="4450620" y="64736"/>
                    </a:cubicBezTo>
                    <a:cubicBezTo>
                      <a:pt x="4408598" y="127770"/>
                      <a:pt x="4476751" y="54787"/>
                      <a:pt x="4426344" y="105197"/>
                    </a:cubicBezTo>
                    <a:cubicBezTo>
                      <a:pt x="4403338" y="174214"/>
                      <a:pt x="4439437" y="77980"/>
                      <a:pt x="4393976" y="153749"/>
                    </a:cubicBezTo>
                    <a:cubicBezTo>
                      <a:pt x="4375357" y="184780"/>
                      <a:pt x="4364993" y="220412"/>
                      <a:pt x="4345424" y="250853"/>
                    </a:cubicBezTo>
                    <a:cubicBezTo>
                      <a:pt x="4321148" y="288616"/>
                      <a:pt x="4290279" y="322879"/>
                      <a:pt x="4272595" y="364142"/>
                    </a:cubicBezTo>
                    <a:cubicBezTo>
                      <a:pt x="4264503" y="383023"/>
                      <a:pt x="4257506" y="402412"/>
                      <a:pt x="4248319" y="420786"/>
                    </a:cubicBezTo>
                    <a:cubicBezTo>
                      <a:pt x="4243970" y="429485"/>
                      <a:pt x="4236960" y="436618"/>
                      <a:pt x="4232135" y="445062"/>
                    </a:cubicBezTo>
                    <a:cubicBezTo>
                      <a:pt x="4226150" y="455535"/>
                      <a:pt x="4221936" y="466957"/>
                      <a:pt x="4215951" y="477430"/>
                    </a:cubicBezTo>
                    <a:cubicBezTo>
                      <a:pt x="4211126" y="485874"/>
                      <a:pt x="4204116" y="493007"/>
                      <a:pt x="4199767" y="501706"/>
                    </a:cubicBezTo>
                    <a:cubicBezTo>
                      <a:pt x="4195952" y="509335"/>
                      <a:pt x="4195817" y="518526"/>
                      <a:pt x="4191675" y="525982"/>
                    </a:cubicBezTo>
                    <a:cubicBezTo>
                      <a:pt x="4182229" y="542985"/>
                      <a:pt x="4168006" y="557137"/>
                      <a:pt x="4159307" y="574535"/>
                    </a:cubicBezTo>
                    <a:cubicBezTo>
                      <a:pt x="4148518" y="596114"/>
                      <a:pt x="4140322" y="619197"/>
                      <a:pt x="4126939" y="639271"/>
                    </a:cubicBezTo>
                    <a:cubicBezTo>
                      <a:pt x="4110755" y="663547"/>
                      <a:pt x="4096612" y="689316"/>
                      <a:pt x="4078386" y="712099"/>
                    </a:cubicBezTo>
                    <a:cubicBezTo>
                      <a:pt x="4067597" y="725586"/>
                      <a:pt x="4054720" y="737640"/>
                      <a:pt x="4046018" y="752559"/>
                    </a:cubicBezTo>
                    <a:cubicBezTo>
                      <a:pt x="4035667" y="770303"/>
                      <a:pt x="4032093" y="791460"/>
                      <a:pt x="4021742" y="809204"/>
                    </a:cubicBezTo>
                    <a:cubicBezTo>
                      <a:pt x="4013040" y="824123"/>
                      <a:pt x="3999334" y="835554"/>
                      <a:pt x="3989374" y="849664"/>
                    </a:cubicBezTo>
                    <a:cubicBezTo>
                      <a:pt x="3966940" y="881445"/>
                      <a:pt x="3944653" y="913410"/>
                      <a:pt x="3924638" y="946768"/>
                    </a:cubicBezTo>
                    <a:cubicBezTo>
                      <a:pt x="3916546" y="960255"/>
                      <a:pt x="3910719" y="975391"/>
                      <a:pt x="3900362" y="987228"/>
                    </a:cubicBezTo>
                    <a:cubicBezTo>
                      <a:pt x="3891481" y="997378"/>
                      <a:pt x="3878783" y="1003413"/>
                      <a:pt x="3867993" y="1011505"/>
                    </a:cubicBezTo>
                    <a:cubicBezTo>
                      <a:pt x="3834640" y="1067093"/>
                      <a:pt x="3848074" y="1049821"/>
                      <a:pt x="3795165" y="1108609"/>
                    </a:cubicBezTo>
                    <a:cubicBezTo>
                      <a:pt x="3787509" y="1117115"/>
                      <a:pt x="3777541" y="1123573"/>
                      <a:pt x="3770889" y="1132885"/>
                    </a:cubicBezTo>
                    <a:cubicBezTo>
                      <a:pt x="3763878" y="1142701"/>
                      <a:pt x="3761716" y="1155437"/>
                      <a:pt x="3754705" y="1165253"/>
                    </a:cubicBezTo>
                    <a:cubicBezTo>
                      <a:pt x="3721562" y="1211654"/>
                      <a:pt x="3741642" y="1170223"/>
                      <a:pt x="3706153" y="1205713"/>
                    </a:cubicBezTo>
                    <a:cubicBezTo>
                      <a:pt x="3705443" y="1206423"/>
                      <a:pt x="3669909" y="1254152"/>
                      <a:pt x="3657600" y="1262358"/>
                    </a:cubicBezTo>
                    <a:cubicBezTo>
                      <a:pt x="3561254" y="1326587"/>
                      <a:pt x="3723995" y="1190845"/>
                      <a:pt x="3560496" y="1327094"/>
                    </a:cubicBezTo>
                    <a:cubicBezTo>
                      <a:pt x="3520860" y="1360124"/>
                      <a:pt x="3507445" y="1374225"/>
                      <a:pt x="3463392" y="1399922"/>
                    </a:cubicBezTo>
                    <a:cubicBezTo>
                      <a:pt x="3447762" y="1409039"/>
                      <a:pt x="3431023" y="1416106"/>
                      <a:pt x="3414839" y="1424198"/>
                    </a:cubicBezTo>
                    <a:cubicBezTo>
                      <a:pt x="3391443" y="1447594"/>
                      <a:pt x="3379738" y="1461086"/>
                      <a:pt x="3350103" y="1480843"/>
                    </a:cubicBezTo>
                    <a:cubicBezTo>
                      <a:pt x="3340066" y="1487534"/>
                      <a:pt x="3327964" y="1490634"/>
                      <a:pt x="3317735" y="1497027"/>
                    </a:cubicBezTo>
                    <a:cubicBezTo>
                      <a:pt x="3306298" y="1504175"/>
                      <a:pt x="3296342" y="1513464"/>
                      <a:pt x="3285367" y="1521303"/>
                    </a:cubicBezTo>
                    <a:cubicBezTo>
                      <a:pt x="3277453" y="1526956"/>
                      <a:pt x="3268956" y="1531767"/>
                      <a:pt x="3261091" y="1537487"/>
                    </a:cubicBezTo>
                    <a:cubicBezTo>
                      <a:pt x="3239276" y="1553352"/>
                      <a:pt x="3220480" y="1573976"/>
                      <a:pt x="3196354" y="1586039"/>
                    </a:cubicBezTo>
                    <a:cubicBezTo>
                      <a:pt x="3165504" y="1601464"/>
                      <a:pt x="3154008" y="1606177"/>
                      <a:pt x="3123526" y="1626499"/>
                    </a:cubicBezTo>
                    <a:cubicBezTo>
                      <a:pt x="3112304" y="1633980"/>
                      <a:pt x="3102133" y="1642936"/>
                      <a:pt x="3091158" y="1650775"/>
                    </a:cubicBezTo>
                    <a:cubicBezTo>
                      <a:pt x="3008330" y="1709938"/>
                      <a:pt x="3140297" y="1611897"/>
                      <a:pt x="3034514" y="1691235"/>
                    </a:cubicBezTo>
                    <a:lnTo>
                      <a:pt x="3002146" y="1739788"/>
                    </a:lnTo>
                    <a:cubicBezTo>
                      <a:pt x="2996751" y="1747880"/>
                      <a:pt x="2992839" y="1757187"/>
                      <a:pt x="2985962" y="1764064"/>
                    </a:cubicBezTo>
                    <a:cubicBezTo>
                      <a:pt x="2980567" y="1769459"/>
                      <a:pt x="2974543" y="1774290"/>
                      <a:pt x="2969777" y="1780248"/>
                    </a:cubicBezTo>
                    <a:cubicBezTo>
                      <a:pt x="2938948" y="1818783"/>
                      <a:pt x="2970935" y="1792963"/>
                      <a:pt x="2929317" y="1820708"/>
                    </a:cubicBezTo>
                    <a:cubicBezTo>
                      <a:pt x="2926620" y="1828800"/>
                      <a:pt x="2925956" y="1837887"/>
                      <a:pt x="2921225" y="1844984"/>
                    </a:cubicBezTo>
                    <a:cubicBezTo>
                      <a:pt x="2898273" y="1879412"/>
                      <a:pt x="2896798" y="1862432"/>
                      <a:pt x="2864581" y="1885444"/>
                    </a:cubicBezTo>
                    <a:cubicBezTo>
                      <a:pt x="2855269" y="1892096"/>
                      <a:pt x="2850009" y="1903655"/>
                      <a:pt x="2840305" y="1909720"/>
                    </a:cubicBezTo>
                    <a:cubicBezTo>
                      <a:pt x="2827987" y="1917419"/>
                      <a:pt x="2813119" y="1920005"/>
                      <a:pt x="2799845" y="1925905"/>
                    </a:cubicBezTo>
                    <a:cubicBezTo>
                      <a:pt x="2788822" y="1930804"/>
                      <a:pt x="2777654" y="1935613"/>
                      <a:pt x="2767477" y="1942089"/>
                    </a:cubicBezTo>
                    <a:cubicBezTo>
                      <a:pt x="2747901" y="1954546"/>
                      <a:pt x="2732160" y="1973409"/>
                      <a:pt x="2710832" y="1982549"/>
                    </a:cubicBezTo>
                    <a:cubicBezTo>
                      <a:pt x="2693301" y="1990062"/>
                      <a:pt x="2673069" y="1987944"/>
                      <a:pt x="2654188" y="1990641"/>
                    </a:cubicBezTo>
                    <a:cubicBezTo>
                      <a:pt x="2640701" y="1998733"/>
                      <a:pt x="2628046" y="2008409"/>
                      <a:pt x="2613728" y="2014917"/>
                    </a:cubicBezTo>
                    <a:cubicBezTo>
                      <a:pt x="2598198" y="2021976"/>
                      <a:pt x="2579804" y="2022324"/>
                      <a:pt x="2565176" y="2031101"/>
                    </a:cubicBezTo>
                    <a:cubicBezTo>
                      <a:pt x="2552092" y="2038951"/>
                      <a:pt x="2545015" y="2054314"/>
                      <a:pt x="2532808" y="2063469"/>
                    </a:cubicBezTo>
                    <a:cubicBezTo>
                      <a:pt x="2523157" y="2070707"/>
                      <a:pt x="2511229" y="2074258"/>
                      <a:pt x="2500439" y="2079653"/>
                    </a:cubicBezTo>
                    <a:cubicBezTo>
                      <a:pt x="2488456" y="2094632"/>
                      <a:pt x="2462040" y="2130705"/>
                      <a:pt x="2443795" y="2144389"/>
                    </a:cubicBezTo>
                    <a:cubicBezTo>
                      <a:pt x="2431213" y="2153826"/>
                      <a:pt x="2416604" y="2160222"/>
                      <a:pt x="2403335" y="2168666"/>
                    </a:cubicBezTo>
                    <a:cubicBezTo>
                      <a:pt x="2386925" y="2179109"/>
                      <a:pt x="2370967" y="2190245"/>
                      <a:pt x="2354783" y="2201034"/>
                    </a:cubicBezTo>
                    <a:cubicBezTo>
                      <a:pt x="2346691" y="2206429"/>
                      <a:pt x="2337384" y="2210341"/>
                      <a:pt x="2330507" y="2217218"/>
                    </a:cubicBezTo>
                    <a:cubicBezTo>
                      <a:pt x="2308437" y="2239288"/>
                      <a:pt x="2301547" y="2248467"/>
                      <a:pt x="2273862" y="2265770"/>
                    </a:cubicBezTo>
                    <a:cubicBezTo>
                      <a:pt x="2263633" y="2272163"/>
                      <a:pt x="2251310" y="2274943"/>
                      <a:pt x="2241494" y="2281954"/>
                    </a:cubicBezTo>
                    <a:cubicBezTo>
                      <a:pt x="2232182" y="2288606"/>
                      <a:pt x="2226530" y="2299578"/>
                      <a:pt x="2217218" y="2306230"/>
                    </a:cubicBezTo>
                    <a:cubicBezTo>
                      <a:pt x="2207402" y="2313241"/>
                      <a:pt x="2194666" y="2315403"/>
                      <a:pt x="2184850" y="2322414"/>
                    </a:cubicBezTo>
                    <a:cubicBezTo>
                      <a:pt x="2175538" y="2329066"/>
                      <a:pt x="2169607" y="2339664"/>
                      <a:pt x="2160574" y="2346690"/>
                    </a:cubicBezTo>
                    <a:cubicBezTo>
                      <a:pt x="2087954" y="2403172"/>
                      <a:pt x="2136194" y="2358908"/>
                      <a:pt x="2087746" y="2395243"/>
                    </a:cubicBezTo>
                    <a:cubicBezTo>
                      <a:pt x="2084064" y="2398004"/>
                      <a:pt x="2040302" y="2431760"/>
                      <a:pt x="2031101" y="2435703"/>
                    </a:cubicBezTo>
                    <a:cubicBezTo>
                      <a:pt x="2020879" y="2440084"/>
                      <a:pt x="2009522" y="2441098"/>
                      <a:pt x="1998733" y="2443795"/>
                    </a:cubicBezTo>
                    <a:cubicBezTo>
                      <a:pt x="1990641" y="2451887"/>
                      <a:pt x="1983979" y="2461723"/>
                      <a:pt x="1974457" y="2468071"/>
                    </a:cubicBezTo>
                    <a:cubicBezTo>
                      <a:pt x="1967360" y="2472802"/>
                      <a:pt x="1957810" y="2472348"/>
                      <a:pt x="1950181" y="2476163"/>
                    </a:cubicBezTo>
                    <a:cubicBezTo>
                      <a:pt x="1868914" y="2516797"/>
                      <a:pt x="1992843" y="2465971"/>
                      <a:pt x="1893537" y="2508531"/>
                    </a:cubicBezTo>
                    <a:cubicBezTo>
                      <a:pt x="1854469" y="2525274"/>
                      <a:pt x="1881625" y="2505968"/>
                      <a:pt x="1836893" y="2532807"/>
                    </a:cubicBezTo>
                    <a:cubicBezTo>
                      <a:pt x="1820214" y="2542814"/>
                      <a:pt x="1804524" y="2554386"/>
                      <a:pt x="1788340" y="2565175"/>
                    </a:cubicBezTo>
                    <a:cubicBezTo>
                      <a:pt x="1780248" y="2570570"/>
                      <a:pt x="1773290" y="2578284"/>
                      <a:pt x="1764064" y="2581359"/>
                    </a:cubicBezTo>
                    <a:cubicBezTo>
                      <a:pt x="1755972" y="2584056"/>
                      <a:pt x="1747775" y="2586456"/>
                      <a:pt x="1739788" y="2589451"/>
                    </a:cubicBezTo>
                    <a:cubicBezTo>
                      <a:pt x="1726187" y="2594551"/>
                      <a:pt x="1713108" y="2601041"/>
                      <a:pt x="1699328" y="2605635"/>
                    </a:cubicBezTo>
                    <a:cubicBezTo>
                      <a:pt x="1688777" y="2609152"/>
                      <a:pt x="1677749" y="2611030"/>
                      <a:pt x="1666960" y="2613728"/>
                    </a:cubicBezTo>
                    <a:cubicBezTo>
                      <a:pt x="1648558" y="2628450"/>
                      <a:pt x="1598924" y="2670073"/>
                      <a:pt x="1577947" y="2678464"/>
                    </a:cubicBezTo>
                    <a:cubicBezTo>
                      <a:pt x="1564460" y="2683859"/>
                      <a:pt x="1550185" y="2687594"/>
                      <a:pt x="1537487" y="2694648"/>
                    </a:cubicBezTo>
                    <a:cubicBezTo>
                      <a:pt x="1525698" y="2701198"/>
                      <a:pt x="1517182" y="2712893"/>
                      <a:pt x="1505119" y="2718924"/>
                    </a:cubicBezTo>
                    <a:cubicBezTo>
                      <a:pt x="1489861" y="2726553"/>
                      <a:pt x="1472599" y="2729278"/>
                      <a:pt x="1456567" y="2735108"/>
                    </a:cubicBezTo>
                    <a:cubicBezTo>
                      <a:pt x="1442916" y="2740072"/>
                      <a:pt x="1429381" y="2745393"/>
                      <a:pt x="1416107" y="2751292"/>
                    </a:cubicBezTo>
                    <a:cubicBezTo>
                      <a:pt x="1405084" y="2756191"/>
                      <a:pt x="1395034" y="2763241"/>
                      <a:pt x="1383739" y="2767476"/>
                    </a:cubicBezTo>
                    <a:cubicBezTo>
                      <a:pt x="1373325" y="2771381"/>
                      <a:pt x="1361921" y="2772051"/>
                      <a:pt x="1351370" y="2775568"/>
                    </a:cubicBezTo>
                    <a:cubicBezTo>
                      <a:pt x="1337590" y="2780161"/>
                      <a:pt x="1324690" y="2787159"/>
                      <a:pt x="1310910" y="2791752"/>
                    </a:cubicBezTo>
                    <a:cubicBezTo>
                      <a:pt x="1300359" y="2795269"/>
                      <a:pt x="1289093" y="2796327"/>
                      <a:pt x="1278542" y="2799844"/>
                    </a:cubicBezTo>
                    <a:cubicBezTo>
                      <a:pt x="1264762" y="2804437"/>
                      <a:pt x="1252174" y="2812505"/>
                      <a:pt x="1238082" y="2816028"/>
                    </a:cubicBezTo>
                    <a:cubicBezTo>
                      <a:pt x="1219578" y="2820654"/>
                      <a:pt x="1200319" y="2821423"/>
                      <a:pt x="1181438" y="2824120"/>
                    </a:cubicBezTo>
                    <a:cubicBezTo>
                      <a:pt x="1159859" y="2834910"/>
                      <a:pt x="1139102" y="2847529"/>
                      <a:pt x="1116701" y="2856489"/>
                    </a:cubicBezTo>
                    <a:cubicBezTo>
                      <a:pt x="1098469" y="2863782"/>
                      <a:pt x="1078826" y="2866898"/>
                      <a:pt x="1060057" y="2872673"/>
                    </a:cubicBezTo>
                    <a:cubicBezTo>
                      <a:pt x="1043752" y="2877690"/>
                      <a:pt x="1027908" y="2884170"/>
                      <a:pt x="1011505" y="2888857"/>
                    </a:cubicBezTo>
                    <a:cubicBezTo>
                      <a:pt x="990118" y="2894968"/>
                      <a:pt x="968580" y="2900679"/>
                      <a:pt x="946769" y="2905041"/>
                    </a:cubicBezTo>
                    <a:cubicBezTo>
                      <a:pt x="933282" y="2907738"/>
                      <a:pt x="919577" y="2909514"/>
                      <a:pt x="906308" y="2913133"/>
                    </a:cubicBezTo>
                    <a:cubicBezTo>
                      <a:pt x="889850" y="2917622"/>
                      <a:pt x="874159" y="2924630"/>
                      <a:pt x="857756" y="2929317"/>
                    </a:cubicBezTo>
                    <a:cubicBezTo>
                      <a:pt x="836369" y="2935428"/>
                      <a:pt x="814359" y="2939225"/>
                      <a:pt x="793020" y="2945501"/>
                    </a:cubicBezTo>
                    <a:cubicBezTo>
                      <a:pt x="768471" y="2952721"/>
                      <a:pt x="745284" y="2964759"/>
                      <a:pt x="720192" y="2969777"/>
                    </a:cubicBezTo>
                    <a:cubicBezTo>
                      <a:pt x="706705" y="2972474"/>
                      <a:pt x="693000" y="2974250"/>
                      <a:pt x="679731" y="2977869"/>
                    </a:cubicBezTo>
                    <a:cubicBezTo>
                      <a:pt x="663273" y="2982358"/>
                      <a:pt x="647637" y="2989564"/>
                      <a:pt x="631179" y="2994053"/>
                    </a:cubicBezTo>
                    <a:cubicBezTo>
                      <a:pt x="560568" y="3013311"/>
                      <a:pt x="617550" y="2987807"/>
                      <a:pt x="525983" y="3018329"/>
                    </a:cubicBezTo>
                    <a:cubicBezTo>
                      <a:pt x="431897" y="3049691"/>
                      <a:pt x="569500" y="3021866"/>
                      <a:pt x="445062" y="3042605"/>
                    </a:cubicBezTo>
                    <a:cubicBezTo>
                      <a:pt x="436970" y="3045302"/>
                      <a:pt x="428626" y="3047337"/>
                      <a:pt x="420786" y="3050697"/>
                    </a:cubicBezTo>
                    <a:cubicBezTo>
                      <a:pt x="409698" y="3055449"/>
                      <a:pt x="400041" y="3063653"/>
                      <a:pt x="388418" y="3066882"/>
                    </a:cubicBezTo>
                    <a:cubicBezTo>
                      <a:pt x="294391" y="3093001"/>
                      <a:pt x="276259" y="3091055"/>
                      <a:pt x="186117" y="3099250"/>
                    </a:cubicBezTo>
                    <a:cubicBezTo>
                      <a:pt x="97685" y="3121358"/>
                      <a:pt x="143488" y="3112978"/>
                      <a:pt x="48553" y="3123526"/>
                    </a:cubicBezTo>
                    <a:cubicBezTo>
                      <a:pt x="10951" y="3132926"/>
                      <a:pt x="27306" y="3131618"/>
                      <a:pt x="0" y="3131618"/>
                    </a:cubicBezTo>
                  </a:path>
                </a:pathLst>
              </a:custGeom>
              <a:noFill/>
              <a:ln w="889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7784538" y="2209126"/>
                <a:ext cx="477430" cy="315589"/>
              </a:xfrm>
              <a:custGeom>
                <a:avLst/>
                <a:gdLst>
                  <a:gd name="connsiteX0" fmla="*/ 477430 w 477430"/>
                  <a:gd name="connsiteY0" fmla="*/ 0 h 315589"/>
                  <a:gd name="connsiteX1" fmla="*/ 339866 w 477430"/>
                  <a:gd name="connsiteY1" fmla="*/ 121380 h 315589"/>
                  <a:gd name="connsiteX2" fmla="*/ 234669 w 477430"/>
                  <a:gd name="connsiteY2" fmla="*/ 178024 h 315589"/>
                  <a:gd name="connsiteX3" fmla="*/ 186117 w 477430"/>
                  <a:gd name="connsiteY3" fmla="*/ 202301 h 315589"/>
                  <a:gd name="connsiteX4" fmla="*/ 161841 w 477430"/>
                  <a:gd name="connsiteY4" fmla="*/ 218485 h 315589"/>
                  <a:gd name="connsiteX5" fmla="*/ 137565 w 477430"/>
                  <a:gd name="connsiteY5" fmla="*/ 226577 h 315589"/>
                  <a:gd name="connsiteX6" fmla="*/ 89012 w 477430"/>
                  <a:gd name="connsiteY6" fmla="*/ 250853 h 315589"/>
                  <a:gd name="connsiteX7" fmla="*/ 64736 w 477430"/>
                  <a:gd name="connsiteY7" fmla="*/ 275129 h 315589"/>
                  <a:gd name="connsiteX8" fmla="*/ 40460 w 477430"/>
                  <a:gd name="connsiteY8" fmla="*/ 283221 h 315589"/>
                  <a:gd name="connsiteX9" fmla="*/ 0 w 477430"/>
                  <a:gd name="connsiteY9" fmla="*/ 315589 h 31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430" h="315589">
                    <a:moveTo>
                      <a:pt x="477430" y="0"/>
                    </a:moveTo>
                    <a:cubicBezTo>
                      <a:pt x="431575" y="40460"/>
                      <a:pt x="386461" y="81775"/>
                      <a:pt x="339866" y="121380"/>
                    </a:cubicBezTo>
                    <a:cubicBezTo>
                      <a:pt x="316360" y="141360"/>
                      <a:pt x="244090" y="173313"/>
                      <a:pt x="234669" y="178024"/>
                    </a:cubicBezTo>
                    <a:cubicBezTo>
                      <a:pt x="218485" y="186116"/>
                      <a:pt x="201172" y="192264"/>
                      <a:pt x="186117" y="202301"/>
                    </a:cubicBezTo>
                    <a:cubicBezTo>
                      <a:pt x="178025" y="207696"/>
                      <a:pt x="170540" y="214136"/>
                      <a:pt x="161841" y="218485"/>
                    </a:cubicBezTo>
                    <a:cubicBezTo>
                      <a:pt x="154212" y="222300"/>
                      <a:pt x="145194" y="222762"/>
                      <a:pt x="137565" y="226577"/>
                    </a:cubicBezTo>
                    <a:cubicBezTo>
                      <a:pt x="74821" y="257949"/>
                      <a:pt x="150030" y="230514"/>
                      <a:pt x="89012" y="250853"/>
                    </a:cubicBezTo>
                    <a:cubicBezTo>
                      <a:pt x="80920" y="258945"/>
                      <a:pt x="74258" y="268781"/>
                      <a:pt x="64736" y="275129"/>
                    </a:cubicBezTo>
                    <a:cubicBezTo>
                      <a:pt x="57639" y="279860"/>
                      <a:pt x="48089" y="279406"/>
                      <a:pt x="40460" y="283221"/>
                    </a:cubicBezTo>
                    <a:cubicBezTo>
                      <a:pt x="20044" y="293429"/>
                      <a:pt x="15053" y="300536"/>
                      <a:pt x="0" y="315589"/>
                    </a:cubicBezTo>
                  </a:path>
                </a:pathLst>
              </a:custGeom>
              <a:noFill/>
              <a:ln w="889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7" name="Freihandform 16"/>
              <p:cNvSpPr/>
              <p:nvPr/>
            </p:nvSpPr>
            <p:spPr>
              <a:xfrm>
                <a:off x="8245784" y="2241494"/>
                <a:ext cx="202301" cy="436970"/>
              </a:xfrm>
              <a:custGeom>
                <a:avLst/>
                <a:gdLst>
                  <a:gd name="connsiteX0" fmla="*/ 0 w 202301"/>
                  <a:gd name="connsiteY0" fmla="*/ 0 h 436970"/>
                  <a:gd name="connsiteX1" fmla="*/ 48552 w 202301"/>
                  <a:gd name="connsiteY1" fmla="*/ 72828 h 436970"/>
                  <a:gd name="connsiteX2" fmla="*/ 89012 w 202301"/>
                  <a:gd name="connsiteY2" fmla="*/ 129472 h 436970"/>
                  <a:gd name="connsiteX3" fmla="*/ 113289 w 202301"/>
                  <a:gd name="connsiteY3" fmla="*/ 178025 h 436970"/>
                  <a:gd name="connsiteX4" fmla="*/ 129473 w 202301"/>
                  <a:gd name="connsiteY4" fmla="*/ 218485 h 436970"/>
                  <a:gd name="connsiteX5" fmla="*/ 145657 w 202301"/>
                  <a:gd name="connsiteY5" fmla="*/ 250853 h 436970"/>
                  <a:gd name="connsiteX6" fmla="*/ 169933 w 202301"/>
                  <a:gd name="connsiteY6" fmla="*/ 299405 h 436970"/>
                  <a:gd name="connsiteX7" fmla="*/ 186117 w 202301"/>
                  <a:gd name="connsiteY7" fmla="*/ 380325 h 436970"/>
                  <a:gd name="connsiteX8" fmla="*/ 194209 w 202301"/>
                  <a:gd name="connsiteY8" fmla="*/ 412694 h 436970"/>
                  <a:gd name="connsiteX9" fmla="*/ 202301 w 202301"/>
                  <a:gd name="connsiteY9" fmla="*/ 436970 h 43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301" h="436970">
                    <a:moveTo>
                      <a:pt x="0" y="0"/>
                    </a:moveTo>
                    <a:cubicBezTo>
                      <a:pt x="16184" y="24276"/>
                      <a:pt x="31945" y="48840"/>
                      <a:pt x="48552" y="72828"/>
                    </a:cubicBezTo>
                    <a:cubicBezTo>
                      <a:pt x="138886" y="203310"/>
                      <a:pt x="21920" y="28834"/>
                      <a:pt x="89012" y="129472"/>
                    </a:cubicBezTo>
                    <a:cubicBezTo>
                      <a:pt x="110639" y="215985"/>
                      <a:pt x="81224" y="121912"/>
                      <a:pt x="113289" y="178025"/>
                    </a:cubicBezTo>
                    <a:cubicBezTo>
                      <a:pt x="120496" y="190637"/>
                      <a:pt x="123574" y="205211"/>
                      <a:pt x="129473" y="218485"/>
                    </a:cubicBezTo>
                    <a:cubicBezTo>
                      <a:pt x="134372" y="229508"/>
                      <a:pt x="140905" y="239765"/>
                      <a:pt x="145657" y="250853"/>
                    </a:cubicBezTo>
                    <a:cubicBezTo>
                      <a:pt x="165758" y="297756"/>
                      <a:pt x="138831" y="252752"/>
                      <a:pt x="169933" y="299405"/>
                    </a:cubicBezTo>
                    <a:cubicBezTo>
                      <a:pt x="183743" y="396078"/>
                      <a:pt x="169976" y="323829"/>
                      <a:pt x="186117" y="380325"/>
                    </a:cubicBezTo>
                    <a:cubicBezTo>
                      <a:pt x="189172" y="391019"/>
                      <a:pt x="191154" y="402000"/>
                      <a:pt x="194209" y="412694"/>
                    </a:cubicBezTo>
                    <a:cubicBezTo>
                      <a:pt x="196552" y="420896"/>
                      <a:pt x="202301" y="436970"/>
                      <a:pt x="202301" y="436970"/>
                    </a:cubicBezTo>
                  </a:path>
                </a:pathLst>
              </a:custGeom>
              <a:noFill/>
              <a:ln w="889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4714319" y="3572145"/>
                <a:ext cx="569276" cy="485454"/>
              </a:xfrm>
              <a:custGeom>
                <a:avLst/>
                <a:gdLst>
                  <a:gd name="connsiteX0" fmla="*/ 227711 w 569276"/>
                  <a:gd name="connsiteY0" fmla="*/ 64 h 485454"/>
                  <a:gd name="connsiteX1" fmla="*/ 231269 w 569276"/>
                  <a:gd name="connsiteY1" fmla="*/ 21411 h 485454"/>
                  <a:gd name="connsiteX2" fmla="*/ 234827 w 569276"/>
                  <a:gd name="connsiteY2" fmla="*/ 32085 h 485454"/>
                  <a:gd name="connsiteX3" fmla="*/ 231269 w 569276"/>
                  <a:gd name="connsiteY3" fmla="*/ 202868 h 485454"/>
                  <a:gd name="connsiteX4" fmla="*/ 220595 w 569276"/>
                  <a:gd name="connsiteY4" fmla="*/ 206426 h 485454"/>
                  <a:gd name="connsiteX5" fmla="*/ 209921 w 569276"/>
                  <a:gd name="connsiteY5" fmla="*/ 213542 h 485454"/>
                  <a:gd name="connsiteX6" fmla="*/ 188573 w 569276"/>
                  <a:gd name="connsiteY6" fmla="*/ 220658 h 485454"/>
                  <a:gd name="connsiteX7" fmla="*/ 163667 w 569276"/>
                  <a:gd name="connsiteY7" fmla="*/ 227774 h 485454"/>
                  <a:gd name="connsiteX8" fmla="*/ 152993 w 569276"/>
                  <a:gd name="connsiteY8" fmla="*/ 231332 h 485454"/>
                  <a:gd name="connsiteX9" fmla="*/ 124529 w 569276"/>
                  <a:gd name="connsiteY9" fmla="*/ 238448 h 485454"/>
                  <a:gd name="connsiteX10" fmla="*/ 113855 w 569276"/>
                  <a:gd name="connsiteY10" fmla="*/ 245564 h 485454"/>
                  <a:gd name="connsiteX11" fmla="*/ 103181 w 569276"/>
                  <a:gd name="connsiteY11" fmla="*/ 249122 h 485454"/>
                  <a:gd name="connsiteX12" fmla="*/ 74718 w 569276"/>
                  <a:gd name="connsiteY12" fmla="*/ 256238 h 485454"/>
                  <a:gd name="connsiteX13" fmla="*/ 0 w 569276"/>
                  <a:gd name="connsiteY13" fmla="*/ 263354 h 485454"/>
                  <a:gd name="connsiteX14" fmla="*/ 10674 w 569276"/>
                  <a:gd name="connsiteY14" fmla="*/ 270470 h 485454"/>
                  <a:gd name="connsiteX15" fmla="*/ 21348 w 569276"/>
                  <a:gd name="connsiteY15" fmla="*/ 281144 h 485454"/>
                  <a:gd name="connsiteX16" fmla="*/ 39138 w 569276"/>
                  <a:gd name="connsiteY16" fmla="*/ 284702 h 485454"/>
                  <a:gd name="connsiteX17" fmla="*/ 74718 w 569276"/>
                  <a:gd name="connsiteY17" fmla="*/ 306050 h 485454"/>
                  <a:gd name="connsiteX18" fmla="*/ 99623 w 569276"/>
                  <a:gd name="connsiteY18" fmla="*/ 323839 h 485454"/>
                  <a:gd name="connsiteX19" fmla="*/ 120971 w 569276"/>
                  <a:gd name="connsiteY19" fmla="*/ 338071 h 485454"/>
                  <a:gd name="connsiteX20" fmla="*/ 142319 w 569276"/>
                  <a:gd name="connsiteY20" fmla="*/ 341629 h 485454"/>
                  <a:gd name="connsiteX21" fmla="*/ 160109 w 569276"/>
                  <a:gd name="connsiteY21" fmla="*/ 345187 h 485454"/>
                  <a:gd name="connsiteX22" fmla="*/ 206363 w 569276"/>
                  <a:gd name="connsiteY22" fmla="*/ 348745 h 485454"/>
                  <a:gd name="connsiteX23" fmla="*/ 209921 w 569276"/>
                  <a:gd name="connsiteY23" fmla="*/ 409231 h 485454"/>
                  <a:gd name="connsiteX24" fmla="*/ 213479 w 569276"/>
                  <a:gd name="connsiteY24" fmla="*/ 483948 h 485454"/>
                  <a:gd name="connsiteX25" fmla="*/ 220595 w 569276"/>
                  <a:gd name="connsiteY25" fmla="*/ 462601 h 485454"/>
                  <a:gd name="connsiteX26" fmla="*/ 227711 w 569276"/>
                  <a:gd name="connsiteY26" fmla="*/ 441253 h 485454"/>
                  <a:gd name="connsiteX27" fmla="*/ 231269 w 569276"/>
                  <a:gd name="connsiteY27" fmla="*/ 430579 h 485454"/>
                  <a:gd name="connsiteX28" fmla="*/ 238385 w 569276"/>
                  <a:gd name="connsiteY28" fmla="*/ 366535 h 485454"/>
                  <a:gd name="connsiteX29" fmla="*/ 245500 w 569276"/>
                  <a:gd name="connsiteY29" fmla="*/ 345187 h 485454"/>
                  <a:gd name="connsiteX30" fmla="*/ 249058 w 569276"/>
                  <a:gd name="connsiteY30" fmla="*/ 334513 h 485454"/>
                  <a:gd name="connsiteX31" fmla="*/ 256174 w 569276"/>
                  <a:gd name="connsiteY31" fmla="*/ 323839 h 485454"/>
                  <a:gd name="connsiteX32" fmla="*/ 273964 w 569276"/>
                  <a:gd name="connsiteY32" fmla="*/ 291818 h 485454"/>
                  <a:gd name="connsiteX33" fmla="*/ 298870 w 569276"/>
                  <a:gd name="connsiteY33" fmla="*/ 298934 h 485454"/>
                  <a:gd name="connsiteX34" fmla="*/ 313102 w 569276"/>
                  <a:gd name="connsiteY34" fmla="*/ 320281 h 485454"/>
                  <a:gd name="connsiteX35" fmla="*/ 320218 w 569276"/>
                  <a:gd name="connsiteY35" fmla="*/ 334513 h 485454"/>
                  <a:gd name="connsiteX36" fmla="*/ 327334 w 569276"/>
                  <a:gd name="connsiteY36" fmla="*/ 345187 h 485454"/>
                  <a:gd name="connsiteX37" fmla="*/ 338008 w 569276"/>
                  <a:gd name="connsiteY37" fmla="*/ 366535 h 485454"/>
                  <a:gd name="connsiteX38" fmla="*/ 348682 w 569276"/>
                  <a:gd name="connsiteY38" fmla="*/ 373651 h 485454"/>
                  <a:gd name="connsiteX39" fmla="*/ 355798 w 569276"/>
                  <a:gd name="connsiteY39" fmla="*/ 384325 h 485454"/>
                  <a:gd name="connsiteX40" fmla="*/ 370030 w 569276"/>
                  <a:gd name="connsiteY40" fmla="*/ 405673 h 485454"/>
                  <a:gd name="connsiteX41" fmla="*/ 384262 w 569276"/>
                  <a:gd name="connsiteY41" fmla="*/ 409231 h 485454"/>
                  <a:gd name="connsiteX42" fmla="*/ 434073 w 569276"/>
                  <a:gd name="connsiteY42" fmla="*/ 394999 h 485454"/>
                  <a:gd name="connsiteX43" fmla="*/ 455421 w 569276"/>
                  <a:gd name="connsiteY43" fmla="*/ 384325 h 485454"/>
                  <a:gd name="connsiteX44" fmla="*/ 487443 w 569276"/>
                  <a:gd name="connsiteY44" fmla="*/ 380767 h 485454"/>
                  <a:gd name="connsiteX45" fmla="*/ 483885 w 569276"/>
                  <a:gd name="connsiteY45" fmla="*/ 355861 h 485454"/>
                  <a:gd name="connsiteX46" fmla="*/ 476769 w 569276"/>
                  <a:gd name="connsiteY46" fmla="*/ 345187 h 485454"/>
                  <a:gd name="connsiteX47" fmla="*/ 473211 w 569276"/>
                  <a:gd name="connsiteY47" fmla="*/ 334513 h 485454"/>
                  <a:gd name="connsiteX48" fmla="*/ 462537 w 569276"/>
                  <a:gd name="connsiteY48" fmla="*/ 309608 h 485454"/>
                  <a:gd name="connsiteX49" fmla="*/ 466095 w 569276"/>
                  <a:gd name="connsiteY49" fmla="*/ 242006 h 485454"/>
                  <a:gd name="connsiteX50" fmla="*/ 480327 w 569276"/>
                  <a:gd name="connsiteY50" fmla="*/ 220658 h 485454"/>
                  <a:gd name="connsiteX51" fmla="*/ 483885 w 569276"/>
                  <a:gd name="connsiteY51" fmla="*/ 209984 h 485454"/>
                  <a:gd name="connsiteX52" fmla="*/ 491001 w 569276"/>
                  <a:gd name="connsiteY52" fmla="*/ 199310 h 485454"/>
                  <a:gd name="connsiteX53" fmla="*/ 523023 w 569276"/>
                  <a:gd name="connsiteY53" fmla="*/ 181520 h 485454"/>
                  <a:gd name="connsiteX54" fmla="*/ 533697 w 569276"/>
                  <a:gd name="connsiteY54" fmla="*/ 170846 h 485454"/>
                  <a:gd name="connsiteX55" fmla="*/ 544370 w 569276"/>
                  <a:gd name="connsiteY55" fmla="*/ 163730 h 485454"/>
                  <a:gd name="connsiteX56" fmla="*/ 569276 w 569276"/>
                  <a:gd name="connsiteY56" fmla="*/ 145941 h 485454"/>
                  <a:gd name="connsiteX57" fmla="*/ 558602 w 569276"/>
                  <a:gd name="connsiteY57" fmla="*/ 138825 h 485454"/>
                  <a:gd name="connsiteX58" fmla="*/ 505233 w 569276"/>
                  <a:gd name="connsiteY58" fmla="*/ 145941 h 485454"/>
                  <a:gd name="connsiteX59" fmla="*/ 494559 w 569276"/>
                  <a:gd name="connsiteY59" fmla="*/ 153057 h 485454"/>
                  <a:gd name="connsiteX60" fmla="*/ 473211 w 569276"/>
                  <a:gd name="connsiteY60" fmla="*/ 160173 h 485454"/>
                  <a:gd name="connsiteX61" fmla="*/ 448305 w 569276"/>
                  <a:gd name="connsiteY61" fmla="*/ 167288 h 485454"/>
                  <a:gd name="connsiteX62" fmla="*/ 437631 w 569276"/>
                  <a:gd name="connsiteY62" fmla="*/ 170846 h 485454"/>
                  <a:gd name="connsiteX63" fmla="*/ 405609 w 569276"/>
                  <a:gd name="connsiteY63" fmla="*/ 177962 h 485454"/>
                  <a:gd name="connsiteX64" fmla="*/ 387820 w 569276"/>
                  <a:gd name="connsiteY64" fmla="*/ 185078 h 485454"/>
                  <a:gd name="connsiteX65" fmla="*/ 327334 w 569276"/>
                  <a:gd name="connsiteY65" fmla="*/ 181520 h 485454"/>
                  <a:gd name="connsiteX66" fmla="*/ 288196 w 569276"/>
                  <a:gd name="connsiteY66" fmla="*/ 149499 h 485454"/>
                  <a:gd name="connsiteX67" fmla="*/ 284638 w 569276"/>
                  <a:gd name="connsiteY67" fmla="*/ 124593 h 485454"/>
                  <a:gd name="connsiteX68" fmla="*/ 281080 w 569276"/>
                  <a:gd name="connsiteY68" fmla="*/ 103245 h 485454"/>
                  <a:gd name="connsiteX69" fmla="*/ 277522 w 569276"/>
                  <a:gd name="connsiteY69" fmla="*/ 53433 h 485454"/>
                  <a:gd name="connsiteX70" fmla="*/ 273964 w 569276"/>
                  <a:gd name="connsiteY70" fmla="*/ 42759 h 485454"/>
                  <a:gd name="connsiteX71" fmla="*/ 259732 w 569276"/>
                  <a:gd name="connsiteY71" fmla="*/ 28527 h 485454"/>
                  <a:gd name="connsiteX72" fmla="*/ 227711 w 569276"/>
                  <a:gd name="connsiteY72" fmla="*/ 64 h 48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69276" h="485454">
                    <a:moveTo>
                      <a:pt x="227711" y="64"/>
                    </a:moveTo>
                    <a:cubicBezTo>
                      <a:pt x="222967" y="-1122"/>
                      <a:pt x="229704" y="14369"/>
                      <a:pt x="231269" y="21411"/>
                    </a:cubicBezTo>
                    <a:cubicBezTo>
                      <a:pt x="232083" y="25072"/>
                      <a:pt x="234827" y="28335"/>
                      <a:pt x="234827" y="32085"/>
                    </a:cubicBezTo>
                    <a:cubicBezTo>
                      <a:pt x="234827" y="89025"/>
                      <a:pt x="235902" y="146117"/>
                      <a:pt x="231269" y="202868"/>
                    </a:cubicBezTo>
                    <a:cubicBezTo>
                      <a:pt x="230964" y="206606"/>
                      <a:pt x="223950" y="204749"/>
                      <a:pt x="220595" y="206426"/>
                    </a:cubicBezTo>
                    <a:cubicBezTo>
                      <a:pt x="216770" y="208338"/>
                      <a:pt x="213829" y="211805"/>
                      <a:pt x="209921" y="213542"/>
                    </a:cubicBezTo>
                    <a:cubicBezTo>
                      <a:pt x="203067" y="216588"/>
                      <a:pt x="195689" y="218286"/>
                      <a:pt x="188573" y="220658"/>
                    </a:cubicBezTo>
                    <a:cubicBezTo>
                      <a:pt x="162980" y="229189"/>
                      <a:pt x="194940" y="218839"/>
                      <a:pt x="163667" y="227774"/>
                    </a:cubicBezTo>
                    <a:cubicBezTo>
                      <a:pt x="160061" y="228804"/>
                      <a:pt x="156611" y="230345"/>
                      <a:pt x="152993" y="231332"/>
                    </a:cubicBezTo>
                    <a:cubicBezTo>
                      <a:pt x="143558" y="233905"/>
                      <a:pt x="124529" y="238448"/>
                      <a:pt x="124529" y="238448"/>
                    </a:cubicBezTo>
                    <a:cubicBezTo>
                      <a:pt x="120971" y="240820"/>
                      <a:pt x="117680" y="243652"/>
                      <a:pt x="113855" y="245564"/>
                    </a:cubicBezTo>
                    <a:cubicBezTo>
                      <a:pt x="110500" y="247241"/>
                      <a:pt x="106799" y="248135"/>
                      <a:pt x="103181" y="249122"/>
                    </a:cubicBezTo>
                    <a:cubicBezTo>
                      <a:pt x="93746" y="251695"/>
                      <a:pt x="84206" y="253866"/>
                      <a:pt x="74718" y="256238"/>
                    </a:cubicBezTo>
                    <a:cubicBezTo>
                      <a:pt x="40893" y="264694"/>
                      <a:pt x="65363" y="259509"/>
                      <a:pt x="0" y="263354"/>
                    </a:cubicBezTo>
                    <a:cubicBezTo>
                      <a:pt x="3558" y="265726"/>
                      <a:pt x="7389" y="267732"/>
                      <a:pt x="10674" y="270470"/>
                    </a:cubicBezTo>
                    <a:cubicBezTo>
                      <a:pt x="14540" y="273691"/>
                      <a:pt x="16847" y="278894"/>
                      <a:pt x="21348" y="281144"/>
                    </a:cubicBezTo>
                    <a:cubicBezTo>
                      <a:pt x="26757" y="283848"/>
                      <a:pt x="33208" y="283516"/>
                      <a:pt x="39138" y="284702"/>
                    </a:cubicBezTo>
                    <a:cubicBezTo>
                      <a:pt x="91361" y="319518"/>
                      <a:pt x="36425" y="284169"/>
                      <a:pt x="74718" y="306050"/>
                    </a:cubicBezTo>
                    <a:cubicBezTo>
                      <a:pt x="83714" y="311190"/>
                      <a:pt x="91140" y="317901"/>
                      <a:pt x="99623" y="323839"/>
                    </a:cubicBezTo>
                    <a:cubicBezTo>
                      <a:pt x="106629" y="328743"/>
                      <a:pt x="112535" y="336665"/>
                      <a:pt x="120971" y="338071"/>
                    </a:cubicBezTo>
                    <a:lnTo>
                      <a:pt x="142319" y="341629"/>
                    </a:lnTo>
                    <a:cubicBezTo>
                      <a:pt x="148269" y="342711"/>
                      <a:pt x="154099" y="344519"/>
                      <a:pt x="160109" y="345187"/>
                    </a:cubicBezTo>
                    <a:cubicBezTo>
                      <a:pt x="175478" y="346895"/>
                      <a:pt x="190945" y="347559"/>
                      <a:pt x="206363" y="348745"/>
                    </a:cubicBezTo>
                    <a:cubicBezTo>
                      <a:pt x="207549" y="368907"/>
                      <a:pt x="208859" y="389062"/>
                      <a:pt x="209921" y="409231"/>
                    </a:cubicBezTo>
                    <a:cubicBezTo>
                      <a:pt x="211232" y="434130"/>
                      <a:pt x="208589" y="459498"/>
                      <a:pt x="213479" y="483948"/>
                    </a:cubicBezTo>
                    <a:cubicBezTo>
                      <a:pt x="214950" y="491303"/>
                      <a:pt x="218223" y="469717"/>
                      <a:pt x="220595" y="462601"/>
                    </a:cubicBezTo>
                    <a:lnTo>
                      <a:pt x="227711" y="441253"/>
                    </a:lnTo>
                    <a:lnTo>
                      <a:pt x="231269" y="430579"/>
                    </a:lnTo>
                    <a:cubicBezTo>
                      <a:pt x="231855" y="424720"/>
                      <a:pt x="236496" y="375350"/>
                      <a:pt x="238385" y="366535"/>
                    </a:cubicBezTo>
                    <a:cubicBezTo>
                      <a:pt x="239956" y="359201"/>
                      <a:pt x="243128" y="352303"/>
                      <a:pt x="245500" y="345187"/>
                    </a:cubicBezTo>
                    <a:cubicBezTo>
                      <a:pt x="246686" y="341629"/>
                      <a:pt x="246978" y="337634"/>
                      <a:pt x="249058" y="334513"/>
                    </a:cubicBezTo>
                    <a:cubicBezTo>
                      <a:pt x="251430" y="330955"/>
                      <a:pt x="254437" y="327747"/>
                      <a:pt x="256174" y="323839"/>
                    </a:cubicBezTo>
                    <a:cubicBezTo>
                      <a:pt x="270105" y="292494"/>
                      <a:pt x="254482" y="311300"/>
                      <a:pt x="273964" y="291818"/>
                    </a:cubicBezTo>
                    <a:cubicBezTo>
                      <a:pt x="282266" y="294190"/>
                      <a:pt x="291887" y="293856"/>
                      <a:pt x="298870" y="298934"/>
                    </a:cubicBezTo>
                    <a:cubicBezTo>
                      <a:pt x="305786" y="303964"/>
                      <a:pt x="309277" y="312632"/>
                      <a:pt x="313102" y="320281"/>
                    </a:cubicBezTo>
                    <a:cubicBezTo>
                      <a:pt x="315474" y="325025"/>
                      <a:pt x="317587" y="329908"/>
                      <a:pt x="320218" y="334513"/>
                    </a:cubicBezTo>
                    <a:cubicBezTo>
                      <a:pt x="322340" y="338226"/>
                      <a:pt x="325422" y="341362"/>
                      <a:pt x="327334" y="345187"/>
                    </a:cubicBezTo>
                    <a:cubicBezTo>
                      <a:pt x="333122" y="356762"/>
                      <a:pt x="327811" y="356338"/>
                      <a:pt x="338008" y="366535"/>
                    </a:cubicBezTo>
                    <a:cubicBezTo>
                      <a:pt x="341032" y="369559"/>
                      <a:pt x="345124" y="371279"/>
                      <a:pt x="348682" y="373651"/>
                    </a:cubicBezTo>
                    <a:cubicBezTo>
                      <a:pt x="351054" y="377209"/>
                      <a:pt x="353886" y="380500"/>
                      <a:pt x="355798" y="384325"/>
                    </a:cubicBezTo>
                    <a:cubicBezTo>
                      <a:pt x="361572" y="395873"/>
                      <a:pt x="355866" y="397579"/>
                      <a:pt x="370030" y="405673"/>
                    </a:cubicBezTo>
                    <a:cubicBezTo>
                      <a:pt x="374276" y="408099"/>
                      <a:pt x="379518" y="408045"/>
                      <a:pt x="384262" y="409231"/>
                    </a:cubicBezTo>
                    <a:cubicBezTo>
                      <a:pt x="398588" y="406366"/>
                      <a:pt x="423285" y="402191"/>
                      <a:pt x="434073" y="394999"/>
                    </a:cubicBezTo>
                    <a:cubicBezTo>
                      <a:pt x="442269" y="389535"/>
                      <a:pt x="445601" y="385962"/>
                      <a:pt x="455421" y="384325"/>
                    </a:cubicBezTo>
                    <a:cubicBezTo>
                      <a:pt x="466015" y="382559"/>
                      <a:pt x="476769" y="381953"/>
                      <a:pt x="487443" y="380767"/>
                    </a:cubicBezTo>
                    <a:cubicBezTo>
                      <a:pt x="486257" y="372465"/>
                      <a:pt x="486295" y="363894"/>
                      <a:pt x="483885" y="355861"/>
                    </a:cubicBezTo>
                    <a:cubicBezTo>
                      <a:pt x="482656" y="351765"/>
                      <a:pt x="478681" y="349012"/>
                      <a:pt x="476769" y="345187"/>
                    </a:cubicBezTo>
                    <a:cubicBezTo>
                      <a:pt x="475092" y="341832"/>
                      <a:pt x="474688" y="337960"/>
                      <a:pt x="473211" y="334513"/>
                    </a:cubicBezTo>
                    <a:cubicBezTo>
                      <a:pt x="460019" y="303733"/>
                      <a:pt x="470882" y="334642"/>
                      <a:pt x="462537" y="309608"/>
                    </a:cubicBezTo>
                    <a:cubicBezTo>
                      <a:pt x="463723" y="287074"/>
                      <a:pt x="461670" y="264133"/>
                      <a:pt x="466095" y="242006"/>
                    </a:cubicBezTo>
                    <a:cubicBezTo>
                      <a:pt x="467772" y="233620"/>
                      <a:pt x="477623" y="228771"/>
                      <a:pt x="480327" y="220658"/>
                    </a:cubicBezTo>
                    <a:cubicBezTo>
                      <a:pt x="481513" y="217100"/>
                      <a:pt x="482208" y="213339"/>
                      <a:pt x="483885" y="209984"/>
                    </a:cubicBezTo>
                    <a:cubicBezTo>
                      <a:pt x="485797" y="206159"/>
                      <a:pt x="487977" y="202334"/>
                      <a:pt x="491001" y="199310"/>
                    </a:cubicBezTo>
                    <a:cubicBezTo>
                      <a:pt x="497766" y="192545"/>
                      <a:pt x="517439" y="185242"/>
                      <a:pt x="523023" y="181520"/>
                    </a:cubicBezTo>
                    <a:cubicBezTo>
                      <a:pt x="527210" y="178729"/>
                      <a:pt x="529832" y="174067"/>
                      <a:pt x="533697" y="170846"/>
                    </a:cubicBezTo>
                    <a:cubicBezTo>
                      <a:pt x="536982" y="168109"/>
                      <a:pt x="540891" y="166215"/>
                      <a:pt x="544370" y="163730"/>
                    </a:cubicBezTo>
                    <a:cubicBezTo>
                      <a:pt x="575244" y="141677"/>
                      <a:pt x="544134" y="162702"/>
                      <a:pt x="569276" y="145941"/>
                    </a:cubicBezTo>
                    <a:cubicBezTo>
                      <a:pt x="565718" y="143569"/>
                      <a:pt x="562866" y="139153"/>
                      <a:pt x="558602" y="138825"/>
                    </a:cubicBezTo>
                    <a:cubicBezTo>
                      <a:pt x="543582" y="137670"/>
                      <a:pt x="521226" y="142742"/>
                      <a:pt x="505233" y="145941"/>
                    </a:cubicBezTo>
                    <a:cubicBezTo>
                      <a:pt x="501675" y="148313"/>
                      <a:pt x="498467" y="151320"/>
                      <a:pt x="494559" y="153057"/>
                    </a:cubicBezTo>
                    <a:cubicBezTo>
                      <a:pt x="487705" y="156103"/>
                      <a:pt x="480327" y="157801"/>
                      <a:pt x="473211" y="160173"/>
                    </a:cubicBezTo>
                    <a:cubicBezTo>
                      <a:pt x="447632" y="168699"/>
                      <a:pt x="479561" y="158358"/>
                      <a:pt x="448305" y="167288"/>
                    </a:cubicBezTo>
                    <a:cubicBezTo>
                      <a:pt x="444699" y="168318"/>
                      <a:pt x="441269" y="169936"/>
                      <a:pt x="437631" y="170846"/>
                    </a:cubicBezTo>
                    <a:cubicBezTo>
                      <a:pt x="426353" y="173666"/>
                      <a:pt x="416565" y="174310"/>
                      <a:pt x="405609" y="177962"/>
                    </a:cubicBezTo>
                    <a:cubicBezTo>
                      <a:pt x="399550" y="179982"/>
                      <a:pt x="393750" y="182706"/>
                      <a:pt x="387820" y="185078"/>
                    </a:cubicBezTo>
                    <a:cubicBezTo>
                      <a:pt x="367658" y="183892"/>
                      <a:pt x="346783" y="186965"/>
                      <a:pt x="327334" y="181520"/>
                    </a:cubicBezTo>
                    <a:cubicBezTo>
                      <a:pt x="316052" y="178361"/>
                      <a:pt x="298259" y="159562"/>
                      <a:pt x="288196" y="149499"/>
                    </a:cubicBezTo>
                    <a:cubicBezTo>
                      <a:pt x="287010" y="141197"/>
                      <a:pt x="285913" y="132882"/>
                      <a:pt x="284638" y="124593"/>
                    </a:cubicBezTo>
                    <a:cubicBezTo>
                      <a:pt x="283541" y="117463"/>
                      <a:pt x="281798" y="110423"/>
                      <a:pt x="281080" y="103245"/>
                    </a:cubicBezTo>
                    <a:cubicBezTo>
                      <a:pt x="279424" y="86681"/>
                      <a:pt x="279467" y="69965"/>
                      <a:pt x="277522" y="53433"/>
                    </a:cubicBezTo>
                    <a:cubicBezTo>
                      <a:pt x="277084" y="49708"/>
                      <a:pt x="276144" y="45811"/>
                      <a:pt x="273964" y="42759"/>
                    </a:cubicBezTo>
                    <a:cubicBezTo>
                      <a:pt x="270064" y="37300"/>
                      <a:pt x="265421" y="32083"/>
                      <a:pt x="259732" y="28527"/>
                    </a:cubicBezTo>
                    <a:cubicBezTo>
                      <a:pt x="238344" y="15160"/>
                      <a:pt x="232455" y="1250"/>
                      <a:pt x="227711" y="6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4958295" y="3920890"/>
                <a:ext cx="94032" cy="171684"/>
              </a:xfrm>
              <a:custGeom>
                <a:avLst/>
                <a:gdLst>
                  <a:gd name="connsiteX0" fmla="*/ 40662 w 94032"/>
                  <a:gd name="connsiteY0" fmla="*/ 21348 h 171684"/>
                  <a:gd name="connsiteX1" fmla="*/ 29988 w 94032"/>
                  <a:gd name="connsiteY1" fmla="*/ 117414 h 171684"/>
                  <a:gd name="connsiteX2" fmla="*/ 15756 w 94032"/>
                  <a:gd name="connsiteY2" fmla="*/ 138761 h 171684"/>
                  <a:gd name="connsiteX3" fmla="*/ 8640 w 94032"/>
                  <a:gd name="connsiteY3" fmla="*/ 149435 h 171684"/>
                  <a:gd name="connsiteX4" fmla="*/ 1524 w 94032"/>
                  <a:gd name="connsiteY4" fmla="*/ 170783 h 171684"/>
                  <a:gd name="connsiteX5" fmla="*/ 12198 w 94032"/>
                  <a:gd name="connsiteY5" fmla="*/ 160109 h 171684"/>
                  <a:gd name="connsiteX6" fmla="*/ 44220 w 94032"/>
                  <a:gd name="connsiteY6" fmla="*/ 142319 h 171684"/>
                  <a:gd name="connsiteX7" fmla="*/ 47778 w 94032"/>
                  <a:gd name="connsiteY7" fmla="*/ 131645 h 171684"/>
                  <a:gd name="connsiteX8" fmla="*/ 58452 w 94032"/>
                  <a:gd name="connsiteY8" fmla="*/ 124529 h 171684"/>
                  <a:gd name="connsiteX9" fmla="*/ 69126 w 94032"/>
                  <a:gd name="connsiteY9" fmla="*/ 113856 h 171684"/>
                  <a:gd name="connsiteX10" fmla="*/ 94032 w 94032"/>
                  <a:gd name="connsiteY10" fmla="*/ 88950 h 171684"/>
                  <a:gd name="connsiteX11" fmla="*/ 90474 w 94032"/>
                  <a:gd name="connsiteY11" fmla="*/ 78276 h 171684"/>
                  <a:gd name="connsiteX12" fmla="*/ 76242 w 94032"/>
                  <a:gd name="connsiteY12" fmla="*/ 56928 h 171684"/>
                  <a:gd name="connsiteX13" fmla="*/ 69126 w 94032"/>
                  <a:gd name="connsiteY13" fmla="*/ 35580 h 171684"/>
                  <a:gd name="connsiteX14" fmla="*/ 58452 w 94032"/>
                  <a:gd name="connsiteY14" fmla="*/ 0 h 171684"/>
                  <a:gd name="connsiteX15" fmla="*/ 40662 w 94032"/>
                  <a:gd name="connsiteY15" fmla="*/ 21348 h 17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032" h="171684">
                    <a:moveTo>
                      <a:pt x="40662" y="21348"/>
                    </a:moveTo>
                    <a:cubicBezTo>
                      <a:pt x="40583" y="23003"/>
                      <a:pt x="43835" y="96645"/>
                      <a:pt x="29988" y="117414"/>
                    </a:cubicBezTo>
                    <a:lnTo>
                      <a:pt x="15756" y="138761"/>
                    </a:lnTo>
                    <a:cubicBezTo>
                      <a:pt x="13384" y="142319"/>
                      <a:pt x="9992" y="145378"/>
                      <a:pt x="8640" y="149435"/>
                    </a:cubicBezTo>
                    <a:cubicBezTo>
                      <a:pt x="6268" y="156551"/>
                      <a:pt x="-3780" y="176087"/>
                      <a:pt x="1524" y="170783"/>
                    </a:cubicBezTo>
                    <a:cubicBezTo>
                      <a:pt x="5082" y="167225"/>
                      <a:pt x="8173" y="163128"/>
                      <a:pt x="12198" y="160109"/>
                    </a:cubicBezTo>
                    <a:cubicBezTo>
                      <a:pt x="21133" y="153408"/>
                      <a:pt x="34082" y="147388"/>
                      <a:pt x="44220" y="142319"/>
                    </a:cubicBezTo>
                    <a:cubicBezTo>
                      <a:pt x="45406" y="138761"/>
                      <a:pt x="45435" y="134574"/>
                      <a:pt x="47778" y="131645"/>
                    </a:cubicBezTo>
                    <a:cubicBezTo>
                      <a:pt x="50449" y="128306"/>
                      <a:pt x="55167" y="127266"/>
                      <a:pt x="58452" y="124529"/>
                    </a:cubicBezTo>
                    <a:cubicBezTo>
                      <a:pt x="62317" y="121308"/>
                      <a:pt x="66037" y="117828"/>
                      <a:pt x="69126" y="113856"/>
                    </a:cubicBezTo>
                    <a:cubicBezTo>
                      <a:pt x="89110" y="88164"/>
                      <a:pt x="73635" y="95749"/>
                      <a:pt x="94032" y="88950"/>
                    </a:cubicBezTo>
                    <a:cubicBezTo>
                      <a:pt x="92846" y="85392"/>
                      <a:pt x="92295" y="81554"/>
                      <a:pt x="90474" y="78276"/>
                    </a:cubicBezTo>
                    <a:cubicBezTo>
                      <a:pt x="86321" y="70800"/>
                      <a:pt x="78946" y="65041"/>
                      <a:pt x="76242" y="56928"/>
                    </a:cubicBezTo>
                    <a:cubicBezTo>
                      <a:pt x="73870" y="49812"/>
                      <a:pt x="70945" y="42857"/>
                      <a:pt x="69126" y="35580"/>
                    </a:cubicBezTo>
                    <a:cubicBezTo>
                      <a:pt x="67514" y="29130"/>
                      <a:pt x="61339" y="2887"/>
                      <a:pt x="58452" y="0"/>
                    </a:cubicBezTo>
                    <a:lnTo>
                      <a:pt x="40662" y="2134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0" name="Freihandform 19"/>
              <p:cNvSpPr/>
              <p:nvPr/>
            </p:nvSpPr>
            <p:spPr>
              <a:xfrm>
                <a:off x="4810384" y="4053040"/>
                <a:ext cx="515907" cy="431207"/>
              </a:xfrm>
              <a:custGeom>
                <a:avLst/>
                <a:gdLst>
                  <a:gd name="connsiteX0" fmla="*/ 256175 w 515907"/>
                  <a:gd name="connsiteY0" fmla="*/ 3053 h 431207"/>
                  <a:gd name="connsiteX1" fmla="*/ 224153 w 515907"/>
                  <a:gd name="connsiteY1" fmla="*/ 13727 h 431207"/>
                  <a:gd name="connsiteX2" fmla="*/ 202805 w 515907"/>
                  <a:gd name="connsiteY2" fmla="*/ 35075 h 431207"/>
                  <a:gd name="connsiteX3" fmla="*/ 199247 w 515907"/>
                  <a:gd name="connsiteY3" fmla="*/ 52865 h 431207"/>
                  <a:gd name="connsiteX4" fmla="*/ 195689 w 515907"/>
                  <a:gd name="connsiteY4" fmla="*/ 81329 h 431207"/>
                  <a:gd name="connsiteX5" fmla="*/ 188573 w 515907"/>
                  <a:gd name="connsiteY5" fmla="*/ 102677 h 431207"/>
                  <a:gd name="connsiteX6" fmla="*/ 170783 w 515907"/>
                  <a:gd name="connsiteY6" fmla="*/ 124025 h 431207"/>
                  <a:gd name="connsiteX7" fmla="*/ 163667 w 515907"/>
                  <a:gd name="connsiteY7" fmla="*/ 138256 h 431207"/>
                  <a:gd name="connsiteX8" fmla="*/ 138762 w 515907"/>
                  <a:gd name="connsiteY8" fmla="*/ 156046 h 431207"/>
                  <a:gd name="connsiteX9" fmla="*/ 128088 w 515907"/>
                  <a:gd name="connsiteY9" fmla="*/ 170278 h 431207"/>
                  <a:gd name="connsiteX10" fmla="*/ 124530 w 515907"/>
                  <a:gd name="connsiteY10" fmla="*/ 180952 h 431207"/>
                  <a:gd name="connsiteX11" fmla="*/ 85392 w 515907"/>
                  <a:gd name="connsiteY11" fmla="*/ 184510 h 431207"/>
                  <a:gd name="connsiteX12" fmla="*/ 78276 w 515907"/>
                  <a:gd name="connsiteY12" fmla="*/ 173836 h 431207"/>
                  <a:gd name="connsiteX13" fmla="*/ 74718 w 515907"/>
                  <a:gd name="connsiteY13" fmla="*/ 156046 h 431207"/>
                  <a:gd name="connsiteX14" fmla="*/ 71160 w 515907"/>
                  <a:gd name="connsiteY14" fmla="*/ 145372 h 431207"/>
                  <a:gd name="connsiteX15" fmla="*/ 67602 w 515907"/>
                  <a:gd name="connsiteY15" fmla="*/ 131141 h 431207"/>
                  <a:gd name="connsiteX16" fmla="*/ 42696 w 515907"/>
                  <a:gd name="connsiteY16" fmla="*/ 127583 h 431207"/>
                  <a:gd name="connsiteX17" fmla="*/ 10674 w 515907"/>
                  <a:gd name="connsiteY17" fmla="*/ 127583 h 431207"/>
                  <a:gd name="connsiteX18" fmla="*/ 3558 w 515907"/>
                  <a:gd name="connsiteY18" fmla="*/ 148930 h 431207"/>
                  <a:gd name="connsiteX19" fmla="*/ 0 w 515907"/>
                  <a:gd name="connsiteY19" fmla="*/ 159604 h 431207"/>
                  <a:gd name="connsiteX20" fmla="*/ 10674 w 515907"/>
                  <a:gd name="connsiteY20" fmla="*/ 163162 h 431207"/>
                  <a:gd name="connsiteX21" fmla="*/ 32022 w 515907"/>
                  <a:gd name="connsiteY21" fmla="*/ 166720 h 431207"/>
                  <a:gd name="connsiteX22" fmla="*/ 46254 w 515907"/>
                  <a:gd name="connsiteY22" fmla="*/ 170278 h 431207"/>
                  <a:gd name="connsiteX23" fmla="*/ 49812 w 515907"/>
                  <a:gd name="connsiteY23" fmla="*/ 180952 h 431207"/>
                  <a:gd name="connsiteX24" fmla="*/ 81834 w 515907"/>
                  <a:gd name="connsiteY24" fmla="*/ 205858 h 431207"/>
                  <a:gd name="connsiteX25" fmla="*/ 103182 w 515907"/>
                  <a:gd name="connsiteY25" fmla="*/ 216532 h 431207"/>
                  <a:gd name="connsiteX26" fmla="*/ 131646 w 515907"/>
                  <a:gd name="connsiteY26" fmla="*/ 227206 h 431207"/>
                  <a:gd name="connsiteX27" fmla="*/ 160109 w 515907"/>
                  <a:gd name="connsiteY27" fmla="*/ 252112 h 431207"/>
                  <a:gd name="connsiteX28" fmla="*/ 167225 w 515907"/>
                  <a:gd name="connsiteY28" fmla="*/ 273460 h 431207"/>
                  <a:gd name="connsiteX29" fmla="*/ 170783 w 515907"/>
                  <a:gd name="connsiteY29" fmla="*/ 284134 h 431207"/>
                  <a:gd name="connsiteX30" fmla="*/ 174341 w 515907"/>
                  <a:gd name="connsiteY30" fmla="*/ 319713 h 431207"/>
                  <a:gd name="connsiteX31" fmla="*/ 177899 w 515907"/>
                  <a:gd name="connsiteY31" fmla="*/ 341061 h 431207"/>
                  <a:gd name="connsiteX32" fmla="*/ 174341 w 515907"/>
                  <a:gd name="connsiteY32" fmla="*/ 430011 h 431207"/>
                  <a:gd name="connsiteX33" fmla="*/ 185015 w 515907"/>
                  <a:gd name="connsiteY33" fmla="*/ 426453 h 431207"/>
                  <a:gd name="connsiteX34" fmla="*/ 199247 w 515907"/>
                  <a:gd name="connsiteY34" fmla="*/ 405105 h 431207"/>
                  <a:gd name="connsiteX35" fmla="*/ 217037 w 515907"/>
                  <a:gd name="connsiteY35" fmla="*/ 383757 h 431207"/>
                  <a:gd name="connsiteX36" fmla="*/ 252617 w 515907"/>
                  <a:gd name="connsiteY36" fmla="*/ 365967 h 431207"/>
                  <a:gd name="connsiteX37" fmla="*/ 266849 w 515907"/>
                  <a:gd name="connsiteY37" fmla="*/ 355293 h 431207"/>
                  <a:gd name="connsiteX38" fmla="*/ 302428 w 515907"/>
                  <a:gd name="connsiteY38" fmla="*/ 337503 h 431207"/>
                  <a:gd name="connsiteX39" fmla="*/ 323776 w 515907"/>
                  <a:gd name="connsiteY39" fmla="*/ 319713 h 431207"/>
                  <a:gd name="connsiteX40" fmla="*/ 334450 w 515907"/>
                  <a:gd name="connsiteY40" fmla="*/ 309039 h 431207"/>
                  <a:gd name="connsiteX41" fmla="*/ 355798 w 515907"/>
                  <a:gd name="connsiteY41" fmla="*/ 301923 h 431207"/>
                  <a:gd name="connsiteX42" fmla="*/ 405610 w 515907"/>
                  <a:gd name="connsiteY42" fmla="*/ 309039 h 431207"/>
                  <a:gd name="connsiteX43" fmla="*/ 419842 w 515907"/>
                  <a:gd name="connsiteY43" fmla="*/ 316155 h 431207"/>
                  <a:gd name="connsiteX44" fmla="*/ 444748 w 515907"/>
                  <a:gd name="connsiteY44" fmla="*/ 330387 h 431207"/>
                  <a:gd name="connsiteX45" fmla="*/ 480327 w 515907"/>
                  <a:gd name="connsiteY45" fmla="*/ 341061 h 431207"/>
                  <a:gd name="connsiteX46" fmla="*/ 491001 w 515907"/>
                  <a:gd name="connsiteY46" fmla="*/ 348177 h 431207"/>
                  <a:gd name="connsiteX47" fmla="*/ 515907 w 515907"/>
                  <a:gd name="connsiteY47" fmla="*/ 355293 h 431207"/>
                  <a:gd name="connsiteX48" fmla="*/ 491001 w 515907"/>
                  <a:gd name="connsiteY48" fmla="*/ 333945 h 431207"/>
                  <a:gd name="connsiteX49" fmla="*/ 487443 w 515907"/>
                  <a:gd name="connsiteY49" fmla="*/ 323271 h 431207"/>
                  <a:gd name="connsiteX50" fmla="*/ 469653 w 515907"/>
                  <a:gd name="connsiteY50" fmla="*/ 298365 h 431207"/>
                  <a:gd name="connsiteX51" fmla="*/ 458979 w 515907"/>
                  <a:gd name="connsiteY51" fmla="*/ 277018 h 431207"/>
                  <a:gd name="connsiteX52" fmla="*/ 448305 w 515907"/>
                  <a:gd name="connsiteY52" fmla="*/ 248554 h 431207"/>
                  <a:gd name="connsiteX53" fmla="*/ 437632 w 515907"/>
                  <a:gd name="connsiteY53" fmla="*/ 241438 h 431207"/>
                  <a:gd name="connsiteX54" fmla="*/ 423400 w 515907"/>
                  <a:gd name="connsiteY54" fmla="*/ 220090 h 431207"/>
                  <a:gd name="connsiteX55" fmla="*/ 412726 w 515907"/>
                  <a:gd name="connsiteY55" fmla="*/ 198742 h 431207"/>
                  <a:gd name="connsiteX56" fmla="*/ 402052 w 515907"/>
                  <a:gd name="connsiteY56" fmla="*/ 191626 h 431207"/>
                  <a:gd name="connsiteX57" fmla="*/ 398494 w 515907"/>
                  <a:gd name="connsiteY57" fmla="*/ 159604 h 431207"/>
                  <a:gd name="connsiteX58" fmla="*/ 412726 w 515907"/>
                  <a:gd name="connsiteY58" fmla="*/ 156046 h 431207"/>
                  <a:gd name="connsiteX59" fmla="*/ 430516 w 515907"/>
                  <a:gd name="connsiteY59" fmla="*/ 148930 h 431207"/>
                  <a:gd name="connsiteX60" fmla="*/ 458979 w 515907"/>
                  <a:gd name="connsiteY60" fmla="*/ 124025 h 431207"/>
                  <a:gd name="connsiteX61" fmla="*/ 473211 w 515907"/>
                  <a:gd name="connsiteY61" fmla="*/ 102677 h 431207"/>
                  <a:gd name="connsiteX62" fmla="*/ 480327 w 515907"/>
                  <a:gd name="connsiteY62" fmla="*/ 92003 h 431207"/>
                  <a:gd name="connsiteX63" fmla="*/ 494559 w 515907"/>
                  <a:gd name="connsiteY63" fmla="*/ 81329 h 431207"/>
                  <a:gd name="connsiteX64" fmla="*/ 508791 w 515907"/>
                  <a:gd name="connsiteY64" fmla="*/ 59981 h 431207"/>
                  <a:gd name="connsiteX65" fmla="*/ 501675 w 515907"/>
                  <a:gd name="connsiteY65" fmla="*/ 49307 h 431207"/>
                  <a:gd name="connsiteX66" fmla="*/ 426958 w 515907"/>
                  <a:gd name="connsiteY66" fmla="*/ 45749 h 431207"/>
                  <a:gd name="connsiteX67" fmla="*/ 359356 w 515907"/>
                  <a:gd name="connsiteY67" fmla="*/ 56423 h 431207"/>
                  <a:gd name="connsiteX68" fmla="*/ 345124 w 515907"/>
                  <a:gd name="connsiteY68" fmla="*/ 59981 h 431207"/>
                  <a:gd name="connsiteX69" fmla="*/ 323776 w 515907"/>
                  <a:gd name="connsiteY69" fmla="*/ 63539 h 431207"/>
                  <a:gd name="connsiteX70" fmla="*/ 259733 w 515907"/>
                  <a:gd name="connsiteY70" fmla="*/ 59981 h 431207"/>
                  <a:gd name="connsiteX71" fmla="*/ 256175 w 515907"/>
                  <a:gd name="connsiteY71" fmla="*/ 3053 h 43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15907" h="431207">
                    <a:moveTo>
                      <a:pt x="256175" y="3053"/>
                    </a:moveTo>
                    <a:cubicBezTo>
                      <a:pt x="250245" y="-4656"/>
                      <a:pt x="235698" y="3465"/>
                      <a:pt x="224153" y="13727"/>
                    </a:cubicBezTo>
                    <a:cubicBezTo>
                      <a:pt x="216631" y="20413"/>
                      <a:pt x="202805" y="35075"/>
                      <a:pt x="202805" y="35075"/>
                    </a:cubicBezTo>
                    <a:cubicBezTo>
                      <a:pt x="201619" y="41005"/>
                      <a:pt x="200167" y="46888"/>
                      <a:pt x="199247" y="52865"/>
                    </a:cubicBezTo>
                    <a:cubicBezTo>
                      <a:pt x="197793" y="62316"/>
                      <a:pt x="197692" y="71979"/>
                      <a:pt x="195689" y="81329"/>
                    </a:cubicBezTo>
                    <a:cubicBezTo>
                      <a:pt x="194117" y="88663"/>
                      <a:pt x="193877" y="97373"/>
                      <a:pt x="188573" y="102677"/>
                    </a:cubicBezTo>
                    <a:cubicBezTo>
                      <a:pt x="178760" y="112490"/>
                      <a:pt x="177388" y="112466"/>
                      <a:pt x="170783" y="124025"/>
                    </a:cubicBezTo>
                    <a:cubicBezTo>
                      <a:pt x="168152" y="128630"/>
                      <a:pt x="167119" y="134229"/>
                      <a:pt x="163667" y="138256"/>
                    </a:cubicBezTo>
                    <a:cubicBezTo>
                      <a:pt x="146855" y="157869"/>
                      <a:pt x="153763" y="141045"/>
                      <a:pt x="138762" y="156046"/>
                    </a:cubicBezTo>
                    <a:cubicBezTo>
                      <a:pt x="134569" y="160239"/>
                      <a:pt x="131646" y="165534"/>
                      <a:pt x="128088" y="170278"/>
                    </a:cubicBezTo>
                    <a:cubicBezTo>
                      <a:pt x="126902" y="173836"/>
                      <a:pt x="126873" y="178023"/>
                      <a:pt x="124530" y="180952"/>
                    </a:cubicBezTo>
                    <a:cubicBezTo>
                      <a:pt x="113804" y="194360"/>
                      <a:pt x="100426" y="186389"/>
                      <a:pt x="85392" y="184510"/>
                    </a:cubicBezTo>
                    <a:cubicBezTo>
                      <a:pt x="83020" y="180952"/>
                      <a:pt x="79777" y="177840"/>
                      <a:pt x="78276" y="173836"/>
                    </a:cubicBezTo>
                    <a:cubicBezTo>
                      <a:pt x="76153" y="168174"/>
                      <a:pt x="76185" y="161913"/>
                      <a:pt x="74718" y="156046"/>
                    </a:cubicBezTo>
                    <a:cubicBezTo>
                      <a:pt x="73808" y="152408"/>
                      <a:pt x="72190" y="148978"/>
                      <a:pt x="71160" y="145372"/>
                    </a:cubicBezTo>
                    <a:cubicBezTo>
                      <a:pt x="69817" y="140670"/>
                      <a:pt x="71749" y="133732"/>
                      <a:pt x="67602" y="131141"/>
                    </a:cubicBezTo>
                    <a:cubicBezTo>
                      <a:pt x="60490" y="126696"/>
                      <a:pt x="50998" y="128769"/>
                      <a:pt x="42696" y="127583"/>
                    </a:cubicBezTo>
                    <a:cubicBezTo>
                      <a:pt x="32811" y="124288"/>
                      <a:pt x="21039" y="118514"/>
                      <a:pt x="10674" y="127583"/>
                    </a:cubicBezTo>
                    <a:cubicBezTo>
                      <a:pt x="5029" y="132522"/>
                      <a:pt x="5930" y="141814"/>
                      <a:pt x="3558" y="148930"/>
                    </a:cubicBezTo>
                    <a:lnTo>
                      <a:pt x="0" y="159604"/>
                    </a:lnTo>
                    <a:cubicBezTo>
                      <a:pt x="3558" y="160790"/>
                      <a:pt x="7013" y="162348"/>
                      <a:pt x="10674" y="163162"/>
                    </a:cubicBezTo>
                    <a:cubicBezTo>
                      <a:pt x="17716" y="164727"/>
                      <a:pt x="24948" y="165305"/>
                      <a:pt x="32022" y="166720"/>
                    </a:cubicBezTo>
                    <a:cubicBezTo>
                      <a:pt x="36817" y="167679"/>
                      <a:pt x="41510" y="169092"/>
                      <a:pt x="46254" y="170278"/>
                    </a:cubicBezTo>
                    <a:cubicBezTo>
                      <a:pt x="47440" y="173836"/>
                      <a:pt x="47732" y="177831"/>
                      <a:pt x="49812" y="180952"/>
                    </a:cubicBezTo>
                    <a:cubicBezTo>
                      <a:pt x="56501" y="190985"/>
                      <a:pt x="73352" y="200203"/>
                      <a:pt x="81834" y="205858"/>
                    </a:cubicBezTo>
                    <a:cubicBezTo>
                      <a:pt x="102347" y="219533"/>
                      <a:pt x="82559" y="207694"/>
                      <a:pt x="103182" y="216532"/>
                    </a:cubicBezTo>
                    <a:cubicBezTo>
                      <a:pt x="129230" y="227695"/>
                      <a:pt x="105407" y="220646"/>
                      <a:pt x="131646" y="227206"/>
                    </a:cubicBezTo>
                    <a:cubicBezTo>
                      <a:pt x="145315" y="236319"/>
                      <a:pt x="153867" y="238068"/>
                      <a:pt x="160109" y="252112"/>
                    </a:cubicBezTo>
                    <a:cubicBezTo>
                      <a:pt x="163155" y="258966"/>
                      <a:pt x="164853" y="266344"/>
                      <a:pt x="167225" y="273460"/>
                    </a:cubicBezTo>
                    <a:lnTo>
                      <a:pt x="170783" y="284134"/>
                    </a:lnTo>
                    <a:cubicBezTo>
                      <a:pt x="171969" y="295994"/>
                      <a:pt x="172863" y="307886"/>
                      <a:pt x="174341" y="319713"/>
                    </a:cubicBezTo>
                    <a:cubicBezTo>
                      <a:pt x="175236" y="326871"/>
                      <a:pt x="177899" y="333847"/>
                      <a:pt x="177899" y="341061"/>
                    </a:cubicBezTo>
                    <a:cubicBezTo>
                      <a:pt x="177899" y="370735"/>
                      <a:pt x="171877" y="400440"/>
                      <a:pt x="174341" y="430011"/>
                    </a:cubicBezTo>
                    <a:cubicBezTo>
                      <a:pt x="174652" y="433749"/>
                      <a:pt x="181457" y="427639"/>
                      <a:pt x="185015" y="426453"/>
                    </a:cubicBezTo>
                    <a:cubicBezTo>
                      <a:pt x="191268" y="407695"/>
                      <a:pt x="184440" y="422873"/>
                      <a:pt x="199247" y="405105"/>
                    </a:cubicBezTo>
                    <a:cubicBezTo>
                      <a:pt x="206580" y="396306"/>
                      <a:pt x="206369" y="390322"/>
                      <a:pt x="217037" y="383757"/>
                    </a:cubicBezTo>
                    <a:cubicBezTo>
                      <a:pt x="228330" y="376808"/>
                      <a:pt x="242009" y="373923"/>
                      <a:pt x="252617" y="365967"/>
                    </a:cubicBezTo>
                    <a:cubicBezTo>
                      <a:pt x="257361" y="362409"/>
                      <a:pt x="261700" y="358235"/>
                      <a:pt x="266849" y="355293"/>
                    </a:cubicBezTo>
                    <a:cubicBezTo>
                      <a:pt x="278361" y="348714"/>
                      <a:pt x="293052" y="346879"/>
                      <a:pt x="302428" y="337503"/>
                    </a:cubicBezTo>
                    <a:cubicBezTo>
                      <a:pt x="333612" y="306319"/>
                      <a:pt x="294055" y="344481"/>
                      <a:pt x="323776" y="319713"/>
                    </a:cubicBezTo>
                    <a:cubicBezTo>
                      <a:pt x="327642" y="316492"/>
                      <a:pt x="330051" y="311483"/>
                      <a:pt x="334450" y="309039"/>
                    </a:cubicBezTo>
                    <a:cubicBezTo>
                      <a:pt x="341007" y="305396"/>
                      <a:pt x="355798" y="301923"/>
                      <a:pt x="355798" y="301923"/>
                    </a:cubicBezTo>
                    <a:cubicBezTo>
                      <a:pt x="372402" y="304295"/>
                      <a:pt x="390608" y="301538"/>
                      <a:pt x="405610" y="309039"/>
                    </a:cubicBezTo>
                    <a:cubicBezTo>
                      <a:pt x="410354" y="311411"/>
                      <a:pt x="415237" y="313524"/>
                      <a:pt x="419842" y="316155"/>
                    </a:cubicBezTo>
                    <a:cubicBezTo>
                      <a:pt x="434820" y="324714"/>
                      <a:pt x="426827" y="323218"/>
                      <a:pt x="444748" y="330387"/>
                    </a:cubicBezTo>
                    <a:cubicBezTo>
                      <a:pt x="459186" y="336162"/>
                      <a:pt x="466347" y="337566"/>
                      <a:pt x="480327" y="341061"/>
                    </a:cubicBezTo>
                    <a:cubicBezTo>
                      <a:pt x="483885" y="343433"/>
                      <a:pt x="487176" y="346265"/>
                      <a:pt x="491001" y="348177"/>
                    </a:cubicBezTo>
                    <a:cubicBezTo>
                      <a:pt x="496105" y="350729"/>
                      <a:pt x="511347" y="354153"/>
                      <a:pt x="515907" y="355293"/>
                    </a:cubicBezTo>
                    <a:cubicBezTo>
                      <a:pt x="509330" y="350360"/>
                      <a:pt x="495957" y="341379"/>
                      <a:pt x="491001" y="333945"/>
                    </a:cubicBezTo>
                    <a:cubicBezTo>
                      <a:pt x="488921" y="330824"/>
                      <a:pt x="489120" y="326626"/>
                      <a:pt x="487443" y="323271"/>
                    </a:cubicBezTo>
                    <a:cubicBezTo>
                      <a:pt x="484842" y="318068"/>
                      <a:pt x="472070" y="301588"/>
                      <a:pt x="469653" y="298365"/>
                    </a:cubicBezTo>
                    <a:cubicBezTo>
                      <a:pt x="460709" y="271536"/>
                      <a:pt x="472775" y="304609"/>
                      <a:pt x="458979" y="277018"/>
                    </a:cubicBezTo>
                    <a:cubicBezTo>
                      <a:pt x="453265" y="265590"/>
                      <a:pt x="457046" y="260792"/>
                      <a:pt x="448305" y="248554"/>
                    </a:cubicBezTo>
                    <a:cubicBezTo>
                      <a:pt x="445820" y="245074"/>
                      <a:pt x="441190" y="243810"/>
                      <a:pt x="437632" y="241438"/>
                    </a:cubicBezTo>
                    <a:cubicBezTo>
                      <a:pt x="432888" y="234322"/>
                      <a:pt x="426104" y="228203"/>
                      <a:pt x="423400" y="220090"/>
                    </a:cubicBezTo>
                    <a:cubicBezTo>
                      <a:pt x="420506" y="211409"/>
                      <a:pt x="419623" y="205639"/>
                      <a:pt x="412726" y="198742"/>
                    </a:cubicBezTo>
                    <a:cubicBezTo>
                      <a:pt x="409702" y="195718"/>
                      <a:pt x="405610" y="193998"/>
                      <a:pt x="402052" y="191626"/>
                    </a:cubicBezTo>
                    <a:cubicBezTo>
                      <a:pt x="400616" y="187319"/>
                      <a:pt x="389131" y="167095"/>
                      <a:pt x="398494" y="159604"/>
                    </a:cubicBezTo>
                    <a:cubicBezTo>
                      <a:pt x="402312" y="156549"/>
                      <a:pt x="408087" y="157592"/>
                      <a:pt x="412726" y="156046"/>
                    </a:cubicBezTo>
                    <a:cubicBezTo>
                      <a:pt x="418785" y="154026"/>
                      <a:pt x="425039" y="152216"/>
                      <a:pt x="430516" y="148930"/>
                    </a:cubicBezTo>
                    <a:cubicBezTo>
                      <a:pt x="435812" y="145753"/>
                      <a:pt x="453818" y="130661"/>
                      <a:pt x="458979" y="124025"/>
                    </a:cubicBezTo>
                    <a:cubicBezTo>
                      <a:pt x="464230" y="117274"/>
                      <a:pt x="468467" y="109793"/>
                      <a:pt x="473211" y="102677"/>
                    </a:cubicBezTo>
                    <a:cubicBezTo>
                      <a:pt x="475583" y="99119"/>
                      <a:pt x="476906" y="94569"/>
                      <a:pt x="480327" y="92003"/>
                    </a:cubicBezTo>
                    <a:cubicBezTo>
                      <a:pt x="485071" y="88445"/>
                      <a:pt x="490619" y="85761"/>
                      <a:pt x="494559" y="81329"/>
                    </a:cubicBezTo>
                    <a:cubicBezTo>
                      <a:pt x="500241" y="74937"/>
                      <a:pt x="508791" y="59981"/>
                      <a:pt x="508791" y="59981"/>
                    </a:cubicBezTo>
                    <a:cubicBezTo>
                      <a:pt x="506419" y="56423"/>
                      <a:pt x="504699" y="52331"/>
                      <a:pt x="501675" y="49307"/>
                    </a:cubicBezTo>
                    <a:cubicBezTo>
                      <a:pt x="482200" y="29832"/>
                      <a:pt x="450329" y="44451"/>
                      <a:pt x="426958" y="45749"/>
                    </a:cubicBezTo>
                    <a:cubicBezTo>
                      <a:pt x="360285" y="60565"/>
                      <a:pt x="430905" y="46202"/>
                      <a:pt x="359356" y="56423"/>
                    </a:cubicBezTo>
                    <a:cubicBezTo>
                      <a:pt x="354515" y="57115"/>
                      <a:pt x="349919" y="59022"/>
                      <a:pt x="345124" y="59981"/>
                    </a:cubicBezTo>
                    <a:cubicBezTo>
                      <a:pt x="338050" y="61396"/>
                      <a:pt x="330892" y="62353"/>
                      <a:pt x="323776" y="63539"/>
                    </a:cubicBezTo>
                    <a:cubicBezTo>
                      <a:pt x="302428" y="62353"/>
                      <a:pt x="280664" y="64342"/>
                      <a:pt x="259733" y="59981"/>
                    </a:cubicBezTo>
                    <a:cubicBezTo>
                      <a:pt x="224570" y="52655"/>
                      <a:pt x="262105" y="10762"/>
                      <a:pt x="256175" y="305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1" name="Freihandform 20"/>
              <p:cNvSpPr/>
              <p:nvPr/>
            </p:nvSpPr>
            <p:spPr>
              <a:xfrm>
                <a:off x="5290711" y="3719491"/>
                <a:ext cx="463695" cy="576111"/>
              </a:xfrm>
              <a:custGeom>
                <a:avLst/>
                <a:gdLst>
                  <a:gd name="connsiteX0" fmla="*/ 113856 w 463695"/>
                  <a:gd name="connsiteY0" fmla="*/ 2153 h 576111"/>
                  <a:gd name="connsiteX1" fmla="*/ 110298 w 463695"/>
                  <a:gd name="connsiteY1" fmla="*/ 108892 h 576111"/>
                  <a:gd name="connsiteX2" fmla="*/ 106740 w 463695"/>
                  <a:gd name="connsiteY2" fmla="*/ 133798 h 576111"/>
                  <a:gd name="connsiteX3" fmla="*/ 99624 w 463695"/>
                  <a:gd name="connsiteY3" fmla="*/ 151588 h 576111"/>
                  <a:gd name="connsiteX4" fmla="*/ 88950 w 463695"/>
                  <a:gd name="connsiteY4" fmla="*/ 176493 h 576111"/>
                  <a:gd name="connsiteX5" fmla="*/ 81834 w 463695"/>
                  <a:gd name="connsiteY5" fmla="*/ 187167 h 576111"/>
                  <a:gd name="connsiteX6" fmla="*/ 74718 w 463695"/>
                  <a:gd name="connsiteY6" fmla="*/ 208515 h 576111"/>
                  <a:gd name="connsiteX7" fmla="*/ 71160 w 463695"/>
                  <a:gd name="connsiteY7" fmla="*/ 219189 h 576111"/>
                  <a:gd name="connsiteX8" fmla="*/ 60486 w 463695"/>
                  <a:gd name="connsiteY8" fmla="*/ 226305 h 576111"/>
                  <a:gd name="connsiteX9" fmla="*/ 0 w 463695"/>
                  <a:gd name="connsiteY9" fmla="*/ 233421 h 576111"/>
                  <a:gd name="connsiteX10" fmla="*/ 14232 w 463695"/>
                  <a:gd name="connsiteY10" fmla="*/ 254769 h 576111"/>
                  <a:gd name="connsiteX11" fmla="*/ 17790 w 463695"/>
                  <a:gd name="connsiteY11" fmla="*/ 269001 h 576111"/>
                  <a:gd name="connsiteX12" fmla="*/ 24906 w 463695"/>
                  <a:gd name="connsiteY12" fmla="*/ 290349 h 576111"/>
                  <a:gd name="connsiteX13" fmla="*/ 32022 w 463695"/>
                  <a:gd name="connsiteY13" fmla="*/ 318813 h 576111"/>
                  <a:gd name="connsiteX14" fmla="*/ 35580 w 463695"/>
                  <a:gd name="connsiteY14" fmla="*/ 329486 h 576111"/>
                  <a:gd name="connsiteX15" fmla="*/ 46254 w 463695"/>
                  <a:gd name="connsiteY15" fmla="*/ 333044 h 576111"/>
                  <a:gd name="connsiteX16" fmla="*/ 74718 w 463695"/>
                  <a:gd name="connsiteY16" fmla="*/ 325928 h 576111"/>
                  <a:gd name="connsiteX17" fmla="*/ 88950 w 463695"/>
                  <a:gd name="connsiteY17" fmla="*/ 322370 h 576111"/>
                  <a:gd name="connsiteX18" fmla="*/ 99624 w 463695"/>
                  <a:gd name="connsiteY18" fmla="*/ 318813 h 576111"/>
                  <a:gd name="connsiteX19" fmla="*/ 135203 w 463695"/>
                  <a:gd name="connsiteY19" fmla="*/ 322370 h 576111"/>
                  <a:gd name="connsiteX20" fmla="*/ 131645 w 463695"/>
                  <a:gd name="connsiteY20" fmla="*/ 354392 h 576111"/>
                  <a:gd name="connsiteX21" fmla="*/ 124529 w 463695"/>
                  <a:gd name="connsiteY21" fmla="*/ 389972 h 576111"/>
                  <a:gd name="connsiteX22" fmla="*/ 113856 w 463695"/>
                  <a:gd name="connsiteY22" fmla="*/ 425552 h 576111"/>
                  <a:gd name="connsiteX23" fmla="*/ 110298 w 463695"/>
                  <a:gd name="connsiteY23" fmla="*/ 450458 h 576111"/>
                  <a:gd name="connsiteX24" fmla="*/ 103182 w 463695"/>
                  <a:gd name="connsiteY24" fmla="*/ 471805 h 576111"/>
                  <a:gd name="connsiteX25" fmla="*/ 106740 w 463695"/>
                  <a:gd name="connsiteY25" fmla="*/ 429110 h 576111"/>
                  <a:gd name="connsiteX26" fmla="*/ 110298 w 463695"/>
                  <a:gd name="connsiteY26" fmla="*/ 418436 h 576111"/>
                  <a:gd name="connsiteX27" fmla="*/ 113856 w 463695"/>
                  <a:gd name="connsiteY27" fmla="*/ 372182 h 576111"/>
                  <a:gd name="connsiteX28" fmla="*/ 120971 w 463695"/>
                  <a:gd name="connsiteY28" fmla="*/ 361508 h 576111"/>
                  <a:gd name="connsiteX29" fmla="*/ 124529 w 463695"/>
                  <a:gd name="connsiteY29" fmla="*/ 350834 h 576111"/>
                  <a:gd name="connsiteX30" fmla="*/ 117414 w 463695"/>
                  <a:gd name="connsiteY30" fmla="*/ 365066 h 576111"/>
                  <a:gd name="connsiteX31" fmla="*/ 106740 w 463695"/>
                  <a:gd name="connsiteY31" fmla="*/ 375740 h 576111"/>
                  <a:gd name="connsiteX32" fmla="*/ 103182 w 463695"/>
                  <a:gd name="connsiteY32" fmla="*/ 386414 h 576111"/>
                  <a:gd name="connsiteX33" fmla="*/ 85392 w 463695"/>
                  <a:gd name="connsiteY33" fmla="*/ 407762 h 576111"/>
                  <a:gd name="connsiteX34" fmla="*/ 74718 w 463695"/>
                  <a:gd name="connsiteY34" fmla="*/ 429110 h 576111"/>
                  <a:gd name="connsiteX35" fmla="*/ 85392 w 463695"/>
                  <a:gd name="connsiteY35" fmla="*/ 461132 h 576111"/>
                  <a:gd name="connsiteX36" fmla="*/ 88950 w 463695"/>
                  <a:gd name="connsiteY36" fmla="*/ 471805 h 576111"/>
                  <a:gd name="connsiteX37" fmla="*/ 92508 w 463695"/>
                  <a:gd name="connsiteY37" fmla="*/ 486037 h 576111"/>
                  <a:gd name="connsiteX38" fmla="*/ 99624 w 463695"/>
                  <a:gd name="connsiteY38" fmla="*/ 507385 h 576111"/>
                  <a:gd name="connsiteX39" fmla="*/ 103182 w 463695"/>
                  <a:gd name="connsiteY39" fmla="*/ 574987 h 576111"/>
                  <a:gd name="connsiteX40" fmla="*/ 113856 w 463695"/>
                  <a:gd name="connsiteY40" fmla="*/ 567871 h 576111"/>
                  <a:gd name="connsiteX41" fmla="*/ 135203 w 463695"/>
                  <a:gd name="connsiteY41" fmla="*/ 542965 h 576111"/>
                  <a:gd name="connsiteX42" fmla="*/ 145877 w 463695"/>
                  <a:gd name="connsiteY42" fmla="*/ 532291 h 576111"/>
                  <a:gd name="connsiteX43" fmla="*/ 156551 w 463695"/>
                  <a:gd name="connsiteY43" fmla="*/ 510943 h 576111"/>
                  <a:gd name="connsiteX44" fmla="*/ 167225 w 463695"/>
                  <a:gd name="connsiteY44" fmla="*/ 503827 h 576111"/>
                  <a:gd name="connsiteX45" fmla="*/ 177899 w 463695"/>
                  <a:gd name="connsiteY45" fmla="*/ 500269 h 576111"/>
                  <a:gd name="connsiteX46" fmla="*/ 188573 w 463695"/>
                  <a:gd name="connsiteY46" fmla="*/ 471805 h 576111"/>
                  <a:gd name="connsiteX47" fmla="*/ 195689 w 463695"/>
                  <a:gd name="connsiteY47" fmla="*/ 450458 h 576111"/>
                  <a:gd name="connsiteX48" fmla="*/ 217037 w 463695"/>
                  <a:gd name="connsiteY48" fmla="*/ 436226 h 576111"/>
                  <a:gd name="connsiteX49" fmla="*/ 227711 w 463695"/>
                  <a:gd name="connsiteY49" fmla="*/ 429110 h 576111"/>
                  <a:gd name="connsiteX50" fmla="*/ 234827 w 463695"/>
                  <a:gd name="connsiteY50" fmla="*/ 418436 h 576111"/>
                  <a:gd name="connsiteX51" fmla="*/ 259733 w 463695"/>
                  <a:gd name="connsiteY51" fmla="*/ 407762 h 576111"/>
                  <a:gd name="connsiteX52" fmla="*/ 330892 w 463695"/>
                  <a:gd name="connsiteY52" fmla="*/ 411320 h 576111"/>
                  <a:gd name="connsiteX53" fmla="*/ 377146 w 463695"/>
                  <a:gd name="connsiteY53" fmla="*/ 418436 h 576111"/>
                  <a:gd name="connsiteX54" fmla="*/ 398494 w 463695"/>
                  <a:gd name="connsiteY54" fmla="*/ 432668 h 576111"/>
                  <a:gd name="connsiteX55" fmla="*/ 419842 w 463695"/>
                  <a:gd name="connsiteY55" fmla="*/ 443342 h 576111"/>
                  <a:gd name="connsiteX56" fmla="*/ 430515 w 463695"/>
                  <a:gd name="connsiteY56" fmla="*/ 454016 h 576111"/>
                  <a:gd name="connsiteX57" fmla="*/ 441189 w 463695"/>
                  <a:gd name="connsiteY57" fmla="*/ 457574 h 576111"/>
                  <a:gd name="connsiteX58" fmla="*/ 430515 w 463695"/>
                  <a:gd name="connsiteY58" fmla="*/ 450458 h 576111"/>
                  <a:gd name="connsiteX59" fmla="*/ 423400 w 463695"/>
                  <a:gd name="connsiteY59" fmla="*/ 439784 h 576111"/>
                  <a:gd name="connsiteX60" fmla="*/ 419842 w 463695"/>
                  <a:gd name="connsiteY60" fmla="*/ 429110 h 576111"/>
                  <a:gd name="connsiteX61" fmla="*/ 412726 w 463695"/>
                  <a:gd name="connsiteY61" fmla="*/ 397088 h 576111"/>
                  <a:gd name="connsiteX62" fmla="*/ 409168 w 463695"/>
                  <a:gd name="connsiteY62" fmla="*/ 375740 h 576111"/>
                  <a:gd name="connsiteX63" fmla="*/ 391378 w 463695"/>
                  <a:gd name="connsiteY63" fmla="*/ 354392 h 576111"/>
                  <a:gd name="connsiteX64" fmla="*/ 387820 w 463695"/>
                  <a:gd name="connsiteY64" fmla="*/ 343718 h 576111"/>
                  <a:gd name="connsiteX65" fmla="*/ 373588 w 463695"/>
                  <a:gd name="connsiteY65" fmla="*/ 322370 h 576111"/>
                  <a:gd name="connsiteX66" fmla="*/ 377146 w 463695"/>
                  <a:gd name="connsiteY66" fmla="*/ 336602 h 576111"/>
                  <a:gd name="connsiteX67" fmla="*/ 380704 w 463695"/>
                  <a:gd name="connsiteY67" fmla="*/ 372182 h 576111"/>
                  <a:gd name="connsiteX68" fmla="*/ 387820 w 463695"/>
                  <a:gd name="connsiteY68" fmla="*/ 386414 h 576111"/>
                  <a:gd name="connsiteX69" fmla="*/ 398494 w 463695"/>
                  <a:gd name="connsiteY69" fmla="*/ 397088 h 576111"/>
                  <a:gd name="connsiteX70" fmla="*/ 387820 w 463695"/>
                  <a:gd name="connsiteY70" fmla="*/ 389972 h 576111"/>
                  <a:gd name="connsiteX71" fmla="*/ 366472 w 463695"/>
                  <a:gd name="connsiteY71" fmla="*/ 361508 h 576111"/>
                  <a:gd name="connsiteX72" fmla="*/ 355798 w 463695"/>
                  <a:gd name="connsiteY72" fmla="*/ 336602 h 576111"/>
                  <a:gd name="connsiteX73" fmla="*/ 352240 w 463695"/>
                  <a:gd name="connsiteY73" fmla="*/ 325928 h 576111"/>
                  <a:gd name="connsiteX74" fmla="*/ 348682 w 463695"/>
                  <a:gd name="connsiteY74" fmla="*/ 311697 h 576111"/>
                  <a:gd name="connsiteX75" fmla="*/ 341566 w 463695"/>
                  <a:gd name="connsiteY75" fmla="*/ 301023 h 576111"/>
                  <a:gd name="connsiteX76" fmla="*/ 352240 w 463695"/>
                  <a:gd name="connsiteY76" fmla="*/ 222747 h 576111"/>
                  <a:gd name="connsiteX77" fmla="*/ 380704 w 463695"/>
                  <a:gd name="connsiteY77" fmla="*/ 204957 h 576111"/>
                  <a:gd name="connsiteX78" fmla="*/ 405610 w 463695"/>
                  <a:gd name="connsiteY78" fmla="*/ 180051 h 576111"/>
                  <a:gd name="connsiteX79" fmla="*/ 419842 w 463695"/>
                  <a:gd name="connsiteY79" fmla="*/ 162262 h 576111"/>
                  <a:gd name="connsiteX80" fmla="*/ 444747 w 463695"/>
                  <a:gd name="connsiteY80" fmla="*/ 126682 h 576111"/>
                  <a:gd name="connsiteX81" fmla="*/ 451863 w 463695"/>
                  <a:gd name="connsiteY81" fmla="*/ 112450 h 576111"/>
                  <a:gd name="connsiteX82" fmla="*/ 462537 w 463695"/>
                  <a:gd name="connsiteY82" fmla="*/ 101776 h 576111"/>
                  <a:gd name="connsiteX83" fmla="*/ 377146 w 463695"/>
                  <a:gd name="connsiteY83" fmla="*/ 108892 h 576111"/>
                  <a:gd name="connsiteX84" fmla="*/ 316660 w 463695"/>
                  <a:gd name="connsiteY84" fmla="*/ 119566 h 576111"/>
                  <a:gd name="connsiteX85" fmla="*/ 305986 w 463695"/>
                  <a:gd name="connsiteY85" fmla="*/ 123124 h 576111"/>
                  <a:gd name="connsiteX86" fmla="*/ 288196 w 463695"/>
                  <a:gd name="connsiteY86" fmla="*/ 126682 h 576111"/>
                  <a:gd name="connsiteX87" fmla="*/ 249059 w 463695"/>
                  <a:gd name="connsiteY87" fmla="*/ 133798 h 576111"/>
                  <a:gd name="connsiteX88" fmla="*/ 234827 w 463695"/>
                  <a:gd name="connsiteY88" fmla="*/ 140914 h 576111"/>
                  <a:gd name="connsiteX89" fmla="*/ 209921 w 463695"/>
                  <a:gd name="connsiteY89" fmla="*/ 148030 h 576111"/>
                  <a:gd name="connsiteX90" fmla="*/ 185015 w 463695"/>
                  <a:gd name="connsiteY90" fmla="*/ 144472 h 576111"/>
                  <a:gd name="connsiteX91" fmla="*/ 177899 w 463695"/>
                  <a:gd name="connsiteY91" fmla="*/ 119566 h 576111"/>
                  <a:gd name="connsiteX92" fmla="*/ 167225 w 463695"/>
                  <a:gd name="connsiteY92" fmla="*/ 91102 h 576111"/>
                  <a:gd name="connsiteX93" fmla="*/ 160109 w 463695"/>
                  <a:gd name="connsiteY93" fmla="*/ 59080 h 576111"/>
                  <a:gd name="connsiteX94" fmla="*/ 152993 w 463695"/>
                  <a:gd name="connsiteY94" fmla="*/ 48406 h 576111"/>
                  <a:gd name="connsiteX95" fmla="*/ 142319 w 463695"/>
                  <a:gd name="connsiteY95" fmla="*/ 37732 h 576111"/>
                  <a:gd name="connsiteX96" fmla="*/ 113856 w 463695"/>
                  <a:gd name="connsiteY96" fmla="*/ 2153 h 57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463695" h="576111">
                    <a:moveTo>
                      <a:pt x="113856" y="2153"/>
                    </a:moveTo>
                    <a:cubicBezTo>
                      <a:pt x="108519" y="14013"/>
                      <a:pt x="112220" y="73344"/>
                      <a:pt x="110298" y="108892"/>
                    </a:cubicBezTo>
                    <a:cubicBezTo>
                      <a:pt x="109845" y="117266"/>
                      <a:pt x="108774" y="125662"/>
                      <a:pt x="106740" y="133798"/>
                    </a:cubicBezTo>
                    <a:cubicBezTo>
                      <a:pt x="105191" y="139994"/>
                      <a:pt x="101867" y="145608"/>
                      <a:pt x="99624" y="151588"/>
                    </a:cubicBezTo>
                    <a:cubicBezTo>
                      <a:pt x="94181" y="166104"/>
                      <a:pt x="98038" y="160590"/>
                      <a:pt x="88950" y="176493"/>
                    </a:cubicBezTo>
                    <a:cubicBezTo>
                      <a:pt x="86828" y="180206"/>
                      <a:pt x="83571" y="183259"/>
                      <a:pt x="81834" y="187167"/>
                    </a:cubicBezTo>
                    <a:cubicBezTo>
                      <a:pt x="78788" y="194021"/>
                      <a:pt x="77090" y="201399"/>
                      <a:pt x="74718" y="208515"/>
                    </a:cubicBezTo>
                    <a:cubicBezTo>
                      <a:pt x="73532" y="212073"/>
                      <a:pt x="74281" y="217109"/>
                      <a:pt x="71160" y="219189"/>
                    </a:cubicBezTo>
                    <a:cubicBezTo>
                      <a:pt x="67602" y="221561"/>
                      <a:pt x="64311" y="224393"/>
                      <a:pt x="60486" y="226305"/>
                    </a:cubicBezTo>
                    <a:cubicBezTo>
                      <a:pt x="44312" y="234392"/>
                      <a:pt x="7871" y="232859"/>
                      <a:pt x="0" y="233421"/>
                    </a:cubicBezTo>
                    <a:cubicBezTo>
                      <a:pt x="11109" y="266747"/>
                      <a:pt x="-7090" y="217456"/>
                      <a:pt x="14232" y="254769"/>
                    </a:cubicBezTo>
                    <a:cubicBezTo>
                      <a:pt x="16658" y="259015"/>
                      <a:pt x="16385" y="264317"/>
                      <a:pt x="17790" y="269001"/>
                    </a:cubicBezTo>
                    <a:cubicBezTo>
                      <a:pt x="19945" y="276186"/>
                      <a:pt x="23087" y="283072"/>
                      <a:pt x="24906" y="290349"/>
                    </a:cubicBezTo>
                    <a:cubicBezTo>
                      <a:pt x="27278" y="299837"/>
                      <a:pt x="28929" y="309535"/>
                      <a:pt x="32022" y="318813"/>
                    </a:cubicBezTo>
                    <a:cubicBezTo>
                      <a:pt x="33208" y="322371"/>
                      <a:pt x="32928" y="326834"/>
                      <a:pt x="35580" y="329486"/>
                    </a:cubicBezTo>
                    <a:cubicBezTo>
                      <a:pt x="38232" y="332138"/>
                      <a:pt x="42696" y="331858"/>
                      <a:pt x="46254" y="333044"/>
                    </a:cubicBezTo>
                    <a:lnTo>
                      <a:pt x="74718" y="325928"/>
                    </a:lnTo>
                    <a:cubicBezTo>
                      <a:pt x="79462" y="324742"/>
                      <a:pt x="84311" y="323916"/>
                      <a:pt x="88950" y="322370"/>
                    </a:cubicBezTo>
                    <a:lnTo>
                      <a:pt x="99624" y="318813"/>
                    </a:lnTo>
                    <a:cubicBezTo>
                      <a:pt x="111484" y="319999"/>
                      <a:pt x="127230" y="313511"/>
                      <a:pt x="135203" y="322370"/>
                    </a:cubicBezTo>
                    <a:cubicBezTo>
                      <a:pt x="142387" y="330353"/>
                      <a:pt x="133320" y="343784"/>
                      <a:pt x="131645" y="354392"/>
                    </a:cubicBezTo>
                    <a:cubicBezTo>
                      <a:pt x="129759" y="366339"/>
                      <a:pt x="128353" y="378498"/>
                      <a:pt x="124529" y="389972"/>
                    </a:cubicBezTo>
                    <a:cubicBezTo>
                      <a:pt x="120818" y="401108"/>
                      <a:pt x="116006" y="413725"/>
                      <a:pt x="113856" y="425552"/>
                    </a:cubicBezTo>
                    <a:cubicBezTo>
                      <a:pt x="112356" y="433803"/>
                      <a:pt x="112184" y="442286"/>
                      <a:pt x="110298" y="450458"/>
                    </a:cubicBezTo>
                    <a:cubicBezTo>
                      <a:pt x="108611" y="457767"/>
                      <a:pt x="103182" y="471805"/>
                      <a:pt x="103182" y="471805"/>
                    </a:cubicBezTo>
                    <a:cubicBezTo>
                      <a:pt x="104368" y="457573"/>
                      <a:pt x="104853" y="443266"/>
                      <a:pt x="106740" y="429110"/>
                    </a:cubicBezTo>
                    <a:cubicBezTo>
                      <a:pt x="107236" y="425392"/>
                      <a:pt x="109833" y="422157"/>
                      <a:pt x="110298" y="418436"/>
                    </a:cubicBezTo>
                    <a:cubicBezTo>
                      <a:pt x="112216" y="403092"/>
                      <a:pt x="111007" y="387381"/>
                      <a:pt x="113856" y="372182"/>
                    </a:cubicBezTo>
                    <a:cubicBezTo>
                      <a:pt x="114644" y="367979"/>
                      <a:pt x="119059" y="365333"/>
                      <a:pt x="120971" y="361508"/>
                    </a:cubicBezTo>
                    <a:cubicBezTo>
                      <a:pt x="122648" y="358153"/>
                      <a:pt x="127181" y="348182"/>
                      <a:pt x="124529" y="350834"/>
                    </a:cubicBezTo>
                    <a:cubicBezTo>
                      <a:pt x="120779" y="354585"/>
                      <a:pt x="120497" y="360750"/>
                      <a:pt x="117414" y="365066"/>
                    </a:cubicBezTo>
                    <a:cubicBezTo>
                      <a:pt x="114489" y="369161"/>
                      <a:pt x="110298" y="372182"/>
                      <a:pt x="106740" y="375740"/>
                    </a:cubicBezTo>
                    <a:cubicBezTo>
                      <a:pt x="105554" y="379298"/>
                      <a:pt x="105262" y="383293"/>
                      <a:pt x="103182" y="386414"/>
                    </a:cubicBezTo>
                    <a:cubicBezTo>
                      <a:pt x="87444" y="410021"/>
                      <a:pt x="97033" y="384480"/>
                      <a:pt x="85392" y="407762"/>
                    </a:cubicBezTo>
                    <a:cubicBezTo>
                      <a:pt x="70661" y="437223"/>
                      <a:pt x="95111" y="398520"/>
                      <a:pt x="74718" y="429110"/>
                    </a:cubicBezTo>
                    <a:lnTo>
                      <a:pt x="85392" y="461132"/>
                    </a:lnTo>
                    <a:cubicBezTo>
                      <a:pt x="86578" y="464690"/>
                      <a:pt x="88040" y="468167"/>
                      <a:pt x="88950" y="471805"/>
                    </a:cubicBezTo>
                    <a:cubicBezTo>
                      <a:pt x="90136" y="476549"/>
                      <a:pt x="91103" y="481353"/>
                      <a:pt x="92508" y="486037"/>
                    </a:cubicBezTo>
                    <a:cubicBezTo>
                      <a:pt x="94663" y="493222"/>
                      <a:pt x="99624" y="507385"/>
                      <a:pt x="99624" y="507385"/>
                    </a:cubicBezTo>
                    <a:cubicBezTo>
                      <a:pt x="100810" y="529919"/>
                      <a:pt x="98014" y="553022"/>
                      <a:pt x="103182" y="574987"/>
                    </a:cubicBezTo>
                    <a:cubicBezTo>
                      <a:pt x="104161" y="579150"/>
                      <a:pt x="110571" y="570609"/>
                      <a:pt x="113856" y="567871"/>
                    </a:cubicBezTo>
                    <a:cubicBezTo>
                      <a:pt x="127095" y="556838"/>
                      <a:pt x="123427" y="556704"/>
                      <a:pt x="135203" y="542965"/>
                    </a:cubicBezTo>
                    <a:cubicBezTo>
                      <a:pt x="138478" y="539145"/>
                      <a:pt x="142319" y="535849"/>
                      <a:pt x="145877" y="532291"/>
                    </a:cubicBezTo>
                    <a:cubicBezTo>
                      <a:pt x="148771" y="523610"/>
                      <a:pt x="149654" y="517840"/>
                      <a:pt x="156551" y="510943"/>
                    </a:cubicBezTo>
                    <a:cubicBezTo>
                      <a:pt x="159575" y="507919"/>
                      <a:pt x="163400" y="505739"/>
                      <a:pt x="167225" y="503827"/>
                    </a:cubicBezTo>
                    <a:cubicBezTo>
                      <a:pt x="170580" y="502150"/>
                      <a:pt x="174341" y="501455"/>
                      <a:pt x="177899" y="500269"/>
                    </a:cubicBezTo>
                    <a:cubicBezTo>
                      <a:pt x="188470" y="468555"/>
                      <a:pt x="171560" y="518590"/>
                      <a:pt x="188573" y="471805"/>
                    </a:cubicBezTo>
                    <a:cubicBezTo>
                      <a:pt x="191136" y="464756"/>
                      <a:pt x="189448" y="454619"/>
                      <a:pt x="195689" y="450458"/>
                    </a:cubicBezTo>
                    <a:lnTo>
                      <a:pt x="217037" y="436226"/>
                    </a:lnTo>
                    <a:lnTo>
                      <a:pt x="227711" y="429110"/>
                    </a:lnTo>
                    <a:cubicBezTo>
                      <a:pt x="230083" y="425552"/>
                      <a:pt x="231803" y="421460"/>
                      <a:pt x="234827" y="418436"/>
                    </a:cubicBezTo>
                    <a:cubicBezTo>
                      <a:pt x="243017" y="410246"/>
                      <a:pt x="248845" y="410484"/>
                      <a:pt x="259733" y="407762"/>
                    </a:cubicBezTo>
                    <a:cubicBezTo>
                      <a:pt x="283453" y="408948"/>
                      <a:pt x="307203" y="409628"/>
                      <a:pt x="330892" y="411320"/>
                    </a:cubicBezTo>
                    <a:cubicBezTo>
                      <a:pt x="350997" y="412756"/>
                      <a:pt x="359062" y="414819"/>
                      <a:pt x="377146" y="418436"/>
                    </a:cubicBezTo>
                    <a:cubicBezTo>
                      <a:pt x="397380" y="438670"/>
                      <a:pt x="377897" y="422370"/>
                      <a:pt x="398494" y="432668"/>
                    </a:cubicBezTo>
                    <a:cubicBezTo>
                      <a:pt x="426083" y="446463"/>
                      <a:pt x="393013" y="434399"/>
                      <a:pt x="419842" y="443342"/>
                    </a:cubicBezTo>
                    <a:cubicBezTo>
                      <a:pt x="423400" y="446900"/>
                      <a:pt x="426329" y="451225"/>
                      <a:pt x="430515" y="454016"/>
                    </a:cubicBezTo>
                    <a:cubicBezTo>
                      <a:pt x="433636" y="456096"/>
                      <a:pt x="441189" y="461324"/>
                      <a:pt x="441189" y="457574"/>
                    </a:cubicBezTo>
                    <a:cubicBezTo>
                      <a:pt x="441189" y="453298"/>
                      <a:pt x="434073" y="452830"/>
                      <a:pt x="430515" y="450458"/>
                    </a:cubicBezTo>
                    <a:cubicBezTo>
                      <a:pt x="428143" y="446900"/>
                      <a:pt x="425312" y="443609"/>
                      <a:pt x="423400" y="439784"/>
                    </a:cubicBezTo>
                    <a:cubicBezTo>
                      <a:pt x="421723" y="436429"/>
                      <a:pt x="420872" y="432716"/>
                      <a:pt x="419842" y="429110"/>
                    </a:cubicBezTo>
                    <a:cubicBezTo>
                      <a:pt x="416987" y="419116"/>
                      <a:pt x="414560" y="407176"/>
                      <a:pt x="412726" y="397088"/>
                    </a:cubicBezTo>
                    <a:cubicBezTo>
                      <a:pt x="411435" y="389990"/>
                      <a:pt x="411449" y="382584"/>
                      <a:pt x="409168" y="375740"/>
                    </a:cubicBezTo>
                    <a:cubicBezTo>
                      <a:pt x="406691" y="368310"/>
                      <a:pt x="396332" y="359346"/>
                      <a:pt x="391378" y="354392"/>
                    </a:cubicBezTo>
                    <a:cubicBezTo>
                      <a:pt x="390192" y="350834"/>
                      <a:pt x="389641" y="346996"/>
                      <a:pt x="387820" y="343718"/>
                    </a:cubicBezTo>
                    <a:cubicBezTo>
                      <a:pt x="383667" y="336242"/>
                      <a:pt x="373588" y="322370"/>
                      <a:pt x="373588" y="322370"/>
                    </a:cubicBezTo>
                    <a:cubicBezTo>
                      <a:pt x="374774" y="327114"/>
                      <a:pt x="376454" y="331761"/>
                      <a:pt x="377146" y="336602"/>
                    </a:cubicBezTo>
                    <a:cubicBezTo>
                      <a:pt x="378832" y="348401"/>
                      <a:pt x="378207" y="360527"/>
                      <a:pt x="380704" y="372182"/>
                    </a:cubicBezTo>
                    <a:cubicBezTo>
                      <a:pt x="381815" y="377368"/>
                      <a:pt x="384737" y="382098"/>
                      <a:pt x="387820" y="386414"/>
                    </a:cubicBezTo>
                    <a:cubicBezTo>
                      <a:pt x="390745" y="390509"/>
                      <a:pt x="398494" y="392056"/>
                      <a:pt x="398494" y="397088"/>
                    </a:cubicBezTo>
                    <a:cubicBezTo>
                      <a:pt x="398494" y="401364"/>
                      <a:pt x="390681" y="393150"/>
                      <a:pt x="387820" y="389972"/>
                    </a:cubicBezTo>
                    <a:cubicBezTo>
                      <a:pt x="379886" y="381157"/>
                      <a:pt x="371144" y="372409"/>
                      <a:pt x="366472" y="361508"/>
                    </a:cubicBezTo>
                    <a:cubicBezTo>
                      <a:pt x="362914" y="353206"/>
                      <a:pt x="359153" y="344988"/>
                      <a:pt x="355798" y="336602"/>
                    </a:cubicBezTo>
                    <a:cubicBezTo>
                      <a:pt x="354405" y="333120"/>
                      <a:pt x="353270" y="329534"/>
                      <a:pt x="352240" y="325928"/>
                    </a:cubicBezTo>
                    <a:cubicBezTo>
                      <a:pt x="350897" y="321226"/>
                      <a:pt x="350608" y="316191"/>
                      <a:pt x="348682" y="311697"/>
                    </a:cubicBezTo>
                    <a:cubicBezTo>
                      <a:pt x="346997" y="307767"/>
                      <a:pt x="343938" y="304581"/>
                      <a:pt x="341566" y="301023"/>
                    </a:cubicBezTo>
                    <a:cubicBezTo>
                      <a:pt x="342471" y="283829"/>
                      <a:pt x="333152" y="241835"/>
                      <a:pt x="352240" y="222747"/>
                    </a:cubicBezTo>
                    <a:cubicBezTo>
                      <a:pt x="383535" y="191452"/>
                      <a:pt x="349702" y="230323"/>
                      <a:pt x="380704" y="204957"/>
                    </a:cubicBezTo>
                    <a:cubicBezTo>
                      <a:pt x="389791" y="197522"/>
                      <a:pt x="405610" y="180051"/>
                      <a:pt x="405610" y="180051"/>
                    </a:cubicBezTo>
                    <a:cubicBezTo>
                      <a:pt x="412537" y="159269"/>
                      <a:pt x="403748" y="178356"/>
                      <a:pt x="419842" y="162262"/>
                    </a:cubicBezTo>
                    <a:cubicBezTo>
                      <a:pt x="424704" y="157400"/>
                      <a:pt x="443007" y="129582"/>
                      <a:pt x="444747" y="126682"/>
                    </a:cubicBezTo>
                    <a:cubicBezTo>
                      <a:pt x="447476" y="122134"/>
                      <a:pt x="448780" y="116766"/>
                      <a:pt x="451863" y="112450"/>
                    </a:cubicBezTo>
                    <a:cubicBezTo>
                      <a:pt x="454788" y="108355"/>
                      <a:pt x="467563" y="102015"/>
                      <a:pt x="462537" y="101776"/>
                    </a:cubicBezTo>
                    <a:cubicBezTo>
                      <a:pt x="434007" y="100417"/>
                      <a:pt x="377146" y="108892"/>
                      <a:pt x="377146" y="108892"/>
                    </a:cubicBezTo>
                    <a:cubicBezTo>
                      <a:pt x="312922" y="124948"/>
                      <a:pt x="386230" y="107971"/>
                      <a:pt x="316660" y="119566"/>
                    </a:cubicBezTo>
                    <a:cubicBezTo>
                      <a:pt x="312961" y="120183"/>
                      <a:pt x="309624" y="122214"/>
                      <a:pt x="305986" y="123124"/>
                    </a:cubicBezTo>
                    <a:cubicBezTo>
                      <a:pt x="300119" y="124591"/>
                      <a:pt x="294099" y="125370"/>
                      <a:pt x="288196" y="126682"/>
                    </a:cubicBezTo>
                    <a:cubicBezTo>
                      <a:pt x="257999" y="133392"/>
                      <a:pt x="292231" y="127630"/>
                      <a:pt x="249059" y="133798"/>
                    </a:cubicBezTo>
                    <a:cubicBezTo>
                      <a:pt x="244315" y="136170"/>
                      <a:pt x="239702" y="138825"/>
                      <a:pt x="234827" y="140914"/>
                    </a:cubicBezTo>
                    <a:cubicBezTo>
                      <a:pt x="227681" y="143977"/>
                      <a:pt x="217143" y="146224"/>
                      <a:pt x="209921" y="148030"/>
                    </a:cubicBezTo>
                    <a:cubicBezTo>
                      <a:pt x="201619" y="146844"/>
                      <a:pt x="191283" y="150044"/>
                      <a:pt x="185015" y="144472"/>
                    </a:cubicBezTo>
                    <a:cubicBezTo>
                      <a:pt x="178562" y="138736"/>
                      <a:pt x="180629" y="127757"/>
                      <a:pt x="177899" y="119566"/>
                    </a:cubicBezTo>
                    <a:cubicBezTo>
                      <a:pt x="174695" y="109953"/>
                      <a:pt x="170783" y="100590"/>
                      <a:pt x="167225" y="91102"/>
                    </a:cubicBezTo>
                    <a:cubicBezTo>
                      <a:pt x="165858" y="82903"/>
                      <a:pt x="164488" y="67839"/>
                      <a:pt x="160109" y="59080"/>
                    </a:cubicBezTo>
                    <a:cubicBezTo>
                      <a:pt x="158197" y="55255"/>
                      <a:pt x="155731" y="51691"/>
                      <a:pt x="152993" y="48406"/>
                    </a:cubicBezTo>
                    <a:cubicBezTo>
                      <a:pt x="149772" y="44540"/>
                      <a:pt x="145408" y="41704"/>
                      <a:pt x="142319" y="37732"/>
                    </a:cubicBezTo>
                    <a:cubicBezTo>
                      <a:pt x="137068" y="30981"/>
                      <a:pt x="119193" y="-9707"/>
                      <a:pt x="113856" y="215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5168129" y="3984876"/>
                <a:ext cx="113068" cy="36372"/>
              </a:xfrm>
              <a:custGeom>
                <a:avLst/>
                <a:gdLst>
                  <a:gd name="connsiteX0" fmla="*/ 5169 w 113068"/>
                  <a:gd name="connsiteY0" fmla="*/ 7174 h 36372"/>
                  <a:gd name="connsiteX1" fmla="*/ 72771 w 113068"/>
                  <a:gd name="connsiteY1" fmla="*/ 58 h 36372"/>
                  <a:gd name="connsiteX2" fmla="*/ 90560 w 113068"/>
                  <a:gd name="connsiteY2" fmla="*/ 3616 h 36372"/>
                  <a:gd name="connsiteX3" fmla="*/ 94118 w 113068"/>
                  <a:gd name="connsiteY3" fmla="*/ 14290 h 36372"/>
                  <a:gd name="connsiteX4" fmla="*/ 104792 w 113068"/>
                  <a:gd name="connsiteY4" fmla="*/ 24964 h 36372"/>
                  <a:gd name="connsiteX5" fmla="*/ 111908 w 113068"/>
                  <a:gd name="connsiteY5" fmla="*/ 35638 h 36372"/>
                  <a:gd name="connsiteX6" fmla="*/ 26517 w 113068"/>
                  <a:gd name="connsiteY6" fmla="*/ 32080 h 36372"/>
                  <a:gd name="connsiteX7" fmla="*/ 5169 w 113068"/>
                  <a:gd name="connsiteY7" fmla="*/ 14290 h 36372"/>
                  <a:gd name="connsiteX8" fmla="*/ 5169 w 113068"/>
                  <a:gd name="connsiteY8" fmla="*/ 7174 h 3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068" h="36372">
                    <a:moveTo>
                      <a:pt x="5169" y="7174"/>
                    </a:moveTo>
                    <a:cubicBezTo>
                      <a:pt x="16436" y="4802"/>
                      <a:pt x="50132" y="1001"/>
                      <a:pt x="72771" y="58"/>
                    </a:cubicBezTo>
                    <a:cubicBezTo>
                      <a:pt x="78813" y="-194"/>
                      <a:pt x="85529" y="262"/>
                      <a:pt x="90560" y="3616"/>
                    </a:cubicBezTo>
                    <a:cubicBezTo>
                      <a:pt x="93681" y="5696"/>
                      <a:pt x="92038" y="11169"/>
                      <a:pt x="94118" y="14290"/>
                    </a:cubicBezTo>
                    <a:cubicBezTo>
                      <a:pt x="96909" y="18477"/>
                      <a:pt x="101571" y="21098"/>
                      <a:pt x="104792" y="24964"/>
                    </a:cubicBezTo>
                    <a:cubicBezTo>
                      <a:pt x="107530" y="28249"/>
                      <a:pt x="116167" y="35251"/>
                      <a:pt x="111908" y="35638"/>
                    </a:cubicBezTo>
                    <a:cubicBezTo>
                      <a:pt x="83537" y="38217"/>
                      <a:pt x="54981" y="33266"/>
                      <a:pt x="26517" y="32080"/>
                    </a:cubicBezTo>
                    <a:cubicBezTo>
                      <a:pt x="17477" y="26053"/>
                      <a:pt x="12018" y="23422"/>
                      <a:pt x="5169" y="14290"/>
                    </a:cubicBezTo>
                    <a:cubicBezTo>
                      <a:pt x="4457" y="13341"/>
                      <a:pt x="-6098" y="9546"/>
                      <a:pt x="5169" y="717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3" name="Freihandform 22"/>
              <p:cNvSpPr/>
              <p:nvPr/>
            </p:nvSpPr>
            <p:spPr>
              <a:xfrm>
                <a:off x="6478432" y="2674591"/>
                <a:ext cx="427601" cy="524030"/>
              </a:xfrm>
              <a:custGeom>
                <a:avLst/>
                <a:gdLst>
                  <a:gd name="connsiteX0" fmla="*/ 153636 w 427601"/>
                  <a:gd name="connsiteY0" fmla="*/ 1007 h 524030"/>
                  <a:gd name="connsiteX1" fmla="*/ 132289 w 427601"/>
                  <a:gd name="connsiteY1" fmla="*/ 29471 h 524030"/>
                  <a:gd name="connsiteX2" fmla="*/ 128731 w 427601"/>
                  <a:gd name="connsiteY2" fmla="*/ 40145 h 524030"/>
                  <a:gd name="connsiteX3" fmla="*/ 121615 w 427601"/>
                  <a:gd name="connsiteY3" fmla="*/ 50819 h 524030"/>
                  <a:gd name="connsiteX4" fmla="*/ 114499 w 427601"/>
                  <a:gd name="connsiteY4" fmla="*/ 72167 h 524030"/>
                  <a:gd name="connsiteX5" fmla="*/ 110941 w 427601"/>
                  <a:gd name="connsiteY5" fmla="*/ 150442 h 524030"/>
                  <a:gd name="connsiteX6" fmla="*/ 100267 w 427601"/>
                  <a:gd name="connsiteY6" fmla="*/ 175348 h 524030"/>
                  <a:gd name="connsiteX7" fmla="*/ 96709 w 427601"/>
                  <a:gd name="connsiteY7" fmla="*/ 186022 h 524030"/>
                  <a:gd name="connsiteX8" fmla="*/ 78919 w 427601"/>
                  <a:gd name="connsiteY8" fmla="*/ 210928 h 524030"/>
                  <a:gd name="connsiteX9" fmla="*/ 68245 w 427601"/>
                  <a:gd name="connsiteY9" fmla="*/ 221602 h 524030"/>
                  <a:gd name="connsiteX10" fmla="*/ 57571 w 427601"/>
                  <a:gd name="connsiteY10" fmla="*/ 235834 h 524030"/>
                  <a:gd name="connsiteX11" fmla="*/ 50455 w 427601"/>
                  <a:gd name="connsiteY11" fmla="*/ 260740 h 524030"/>
                  <a:gd name="connsiteX12" fmla="*/ 32665 w 427601"/>
                  <a:gd name="connsiteY12" fmla="*/ 285646 h 524030"/>
                  <a:gd name="connsiteX13" fmla="*/ 25549 w 427601"/>
                  <a:gd name="connsiteY13" fmla="*/ 299877 h 524030"/>
                  <a:gd name="connsiteX14" fmla="*/ 14875 w 427601"/>
                  <a:gd name="connsiteY14" fmla="*/ 306993 h 524030"/>
                  <a:gd name="connsiteX15" fmla="*/ 4201 w 427601"/>
                  <a:gd name="connsiteY15" fmla="*/ 317667 h 524030"/>
                  <a:gd name="connsiteX16" fmla="*/ 4201 w 427601"/>
                  <a:gd name="connsiteY16" fmla="*/ 360363 h 524030"/>
                  <a:gd name="connsiteX17" fmla="*/ 7759 w 427601"/>
                  <a:gd name="connsiteY17" fmla="*/ 388827 h 524030"/>
                  <a:gd name="connsiteX18" fmla="*/ 14875 w 427601"/>
                  <a:gd name="connsiteY18" fmla="*/ 399501 h 524030"/>
                  <a:gd name="connsiteX19" fmla="*/ 25549 w 427601"/>
                  <a:gd name="connsiteY19" fmla="*/ 420849 h 524030"/>
                  <a:gd name="connsiteX20" fmla="*/ 29107 w 427601"/>
                  <a:gd name="connsiteY20" fmla="*/ 488450 h 524030"/>
                  <a:gd name="connsiteX21" fmla="*/ 36223 w 427601"/>
                  <a:gd name="connsiteY21" fmla="*/ 509798 h 524030"/>
                  <a:gd name="connsiteX22" fmla="*/ 39781 w 427601"/>
                  <a:gd name="connsiteY22" fmla="*/ 477776 h 524030"/>
                  <a:gd name="connsiteX23" fmla="*/ 50455 w 427601"/>
                  <a:gd name="connsiteY23" fmla="*/ 456428 h 524030"/>
                  <a:gd name="connsiteX24" fmla="*/ 64687 w 427601"/>
                  <a:gd name="connsiteY24" fmla="*/ 431523 h 524030"/>
                  <a:gd name="connsiteX25" fmla="*/ 78919 w 427601"/>
                  <a:gd name="connsiteY25" fmla="*/ 410175 h 524030"/>
                  <a:gd name="connsiteX26" fmla="*/ 86035 w 427601"/>
                  <a:gd name="connsiteY26" fmla="*/ 388827 h 524030"/>
                  <a:gd name="connsiteX27" fmla="*/ 100267 w 427601"/>
                  <a:gd name="connsiteY27" fmla="*/ 367479 h 524030"/>
                  <a:gd name="connsiteX28" fmla="*/ 125173 w 427601"/>
                  <a:gd name="connsiteY28" fmla="*/ 349689 h 524030"/>
                  <a:gd name="connsiteX29" fmla="*/ 139405 w 427601"/>
                  <a:gd name="connsiteY29" fmla="*/ 363921 h 524030"/>
                  <a:gd name="connsiteX30" fmla="*/ 153636 w 427601"/>
                  <a:gd name="connsiteY30" fmla="*/ 385269 h 524030"/>
                  <a:gd name="connsiteX31" fmla="*/ 157194 w 427601"/>
                  <a:gd name="connsiteY31" fmla="*/ 406617 h 524030"/>
                  <a:gd name="connsiteX32" fmla="*/ 171426 w 427601"/>
                  <a:gd name="connsiteY32" fmla="*/ 427965 h 524030"/>
                  <a:gd name="connsiteX33" fmla="*/ 178542 w 427601"/>
                  <a:gd name="connsiteY33" fmla="*/ 438639 h 524030"/>
                  <a:gd name="connsiteX34" fmla="*/ 189216 w 427601"/>
                  <a:gd name="connsiteY34" fmla="*/ 459986 h 524030"/>
                  <a:gd name="connsiteX35" fmla="*/ 192774 w 427601"/>
                  <a:gd name="connsiteY35" fmla="*/ 470660 h 524030"/>
                  <a:gd name="connsiteX36" fmla="*/ 207006 w 427601"/>
                  <a:gd name="connsiteY36" fmla="*/ 492008 h 524030"/>
                  <a:gd name="connsiteX37" fmla="*/ 217680 w 427601"/>
                  <a:gd name="connsiteY37" fmla="*/ 513356 h 524030"/>
                  <a:gd name="connsiteX38" fmla="*/ 228354 w 427601"/>
                  <a:gd name="connsiteY38" fmla="*/ 520472 h 524030"/>
                  <a:gd name="connsiteX39" fmla="*/ 239028 w 427601"/>
                  <a:gd name="connsiteY39" fmla="*/ 524030 h 524030"/>
                  <a:gd name="connsiteX40" fmla="*/ 306629 w 427601"/>
                  <a:gd name="connsiteY40" fmla="*/ 520472 h 524030"/>
                  <a:gd name="connsiteX41" fmla="*/ 310187 w 427601"/>
                  <a:gd name="connsiteY41" fmla="*/ 509798 h 524030"/>
                  <a:gd name="connsiteX42" fmla="*/ 303072 w 427601"/>
                  <a:gd name="connsiteY42" fmla="*/ 488450 h 524030"/>
                  <a:gd name="connsiteX43" fmla="*/ 295956 w 427601"/>
                  <a:gd name="connsiteY43" fmla="*/ 467102 h 524030"/>
                  <a:gd name="connsiteX44" fmla="*/ 292398 w 427601"/>
                  <a:gd name="connsiteY44" fmla="*/ 456428 h 524030"/>
                  <a:gd name="connsiteX45" fmla="*/ 278166 w 427601"/>
                  <a:gd name="connsiteY45" fmla="*/ 417291 h 524030"/>
                  <a:gd name="connsiteX46" fmla="*/ 292398 w 427601"/>
                  <a:gd name="connsiteY46" fmla="*/ 282088 h 524030"/>
                  <a:gd name="connsiteX47" fmla="*/ 303072 w 427601"/>
                  <a:gd name="connsiteY47" fmla="*/ 278530 h 524030"/>
                  <a:gd name="connsiteX48" fmla="*/ 313745 w 427601"/>
                  <a:gd name="connsiteY48" fmla="*/ 271414 h 524030"/>
                  <a:gd name="connsiteX49" fmla="*/ 335093 w 427601"/>
                  <a:gd name="connsiteY49" fmla="*/ 264298 h 524030"/>
                  <a:gd name="connsiteX50" fmla="*/ 356441 w 427601"/>
                  <a:gd name="connsiteY50" fmla="*/ 246508 h 524030"/>
                  <a:gd name="connsiteX51" fmla="*/ 377789 w 427601"/>
                  <a:gd name="connsiteY51" fmla="*/ 239392 h 524030"/>
                  <a:gd name="connsiteX52" fmla="*/ 388463 w 427601"/>
                  <a:gd name="connsiteY52" fmla="*/ 232276 h 524030"/>
                  <a:gd name="connsiteX53" fmla="*/ 402695 w 427601"/>
                  <a:gd name="connsiteY53" fmla="*/ 228718 h 524030"/>
                  <a:gd name="connsiteX54" fmla="*/ 427601 w 427601"/>
                  <a:gd name="connsiteY54" fmla="*/ 221602 h 524030"/>
                  <a:gd name="connsiteX55" fmla="*/ 416927 w 427601"/>
                  <a:gd name="connsiteY55" fmla="*/ 210928 h 524030"/>
                  <a:gd name="connsiteX56" fmla="*/ 381347 w 427601"/>
                  <a:gd name="connsiteY56" fmla="*/ 210928 h 524030"/>
                  <a:gd name="connsiteX57" fmla="*/ 292398 w 427601"/>
                  <a:gd name="connsiteY57" fmla="*/ 207370 h 524030"/>
                  <a:gd name="connsiteX58" fmla="*/ 278166 w 427601"/>
                  <a:gd name="connsiteY58" fmla="*/ 203812 h 524030"/>
                  <a:gd name="connsiteX59" fmla="*/ 256818 w 427601"/>
                  <a:gd name="connsiteY59" fmla="*/ 196696 h 524030"/>
                  <a:gd name="connsiteX60" fmla="*/ 242586 w 427601"/>
                  <a:gd name="connsiteY60" fmla="*/ 186022 h 524030"/>
                  <a:gd name="connsiteX61" fmla="*/ 221238 w 427601"/>
                  <a:gd name="connsiteY61" fmla="*/ 161116 h 524030"/>
                  <a:gd name="connsiteX62" fmla="*/ 210564 w 427601"/>
                  <a:gd name="connsiteY62" fmla="*/ 132653 h 524030"/>
                  <a:gd name="connsiteX63" fmla="*/ 203448 w 427601"/>
                  <a:gd name="connsiteY63" fmla="*/ 114863 h 524030"/>
                  <a:gd name="connsiteX64" fmla="*/ 196332 w 427601"/>
                  <a:gd name="connsiteY64" fmla="*/ 82841 h 524030"/>
                  <a:gd name="connsiteX65" fmla="*/ 189216 w 427601"/>
                  <a:gd name="connsiteY65" fmla="*/ 68609 h 524030"/>
                  <a:gd name="connsiteX66" fmla="*/ 185658 w 427601"/>
                  <a:gd name="connsiteY66" fmla="*/ 57935 h 524030"/>
                  <a:gd name="connsiteX67" fmla="*/ 174984 w 427601"/>
                  <a:gd name="connsiteY67" fmla="*/ 47261 h 524030"/>
                  <a:gd name="connsiteX68" fmla="*/ 167868 w 427601"/>
                  <a:gd name="connsiteY68" fmla="*/ 25913 h 524030"/>
                  <a:gd name="connsiteX69" fmla="*/ 164310 w 427601"/>
                  <a:gd name="connsiteY69" fmla="*/ 15239 h 524030"/>
                  <a:gd name="connsiteX70" fmla="*/ 153636 w 427601"/>
                  <a:gd name="connsiteY70" fmla="*/ 1007 h 5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427601" h="524030">
                    <a:moveTo>
                      <a:pt x="153636" y="1007"/>
                    </a:moveTo>
                    <a:cubicBezTo>
                      <a:pt x="148299" y="3379"/>
                      <a:pt x="136064" y="21921"/>
                      <a:pt x="132289" y="29471"/>
                    </a:cubicBezTo>
                    <a:cubicBezTo>
                      <a:pt x="130612" y="32826"/>
                      <a:pt x="130408" y="36790"/>
                      <a:pt x="128731" y="40145"/>
                    </a:cubicBezTo>
                    <a:cubicBezTo>
                      <a:pt x="126819" y="43970"/>
                      <a:pt x="123352" y="46911"/>
                      <a:pt x="121615" y="50819"/>
                    </a:cubicBezTo>
                    <a:cubicBezTo>
                      <a:pt x="118569" y="57673"/>
                      <a:pt x="114499" y="72167"/>
                      <a:pt x="114499" y="72167"/>
                    </a:cubicBezTo>
                    <a:cubicBezTo>
                      <a:pt x="113313" y="98259"/>
                      <a:pt x="112944" y="124400"/>
                      <a:pt x="110941" y="150442"/>
                    </a:cubicBezTo>
                    <a:cubicBezTo>
                      <a:pt x="109595" y="167945"/>
                      <a:pt x="107255" y="161373"/>
                      <a:pt x="100267" y="175348"/>
                    </a:cubicBezTo>
                    <a:cubicBezTo>
                      <a:pt x="98590" y="178703"/>
                      <a:pt x="98386" y="182667"/>
                      <a:pt x="96709" y="186022"/>
                    </a:cubicBezTo>
                    <a:cubicBezTo>
                      <a:pt x="94456" y="190527"/>
                      <a:pt x="80853" y="208672"/>
                      <a:pt x="78919" y="210928"/>
                    </a:cubicBezTo>
                    <a:cubicBezTo>
                      <a:pt x="75644" y="214748"/>
                      <a:pt x="71520" y="217782"/>
                      <a:pt x="68245" y="221602"/>
                    </a:cubicBezTo>
                    <a:cubicBezTo>
                      <a:pt x="64386" y="226104"/>
                      <a:pt x="61129" y="231090"/>
                      <a:pt x="57571" y="235834"/>
                    </a:cubicBezTo>
                    <a:cubicBezTo>
                      <a:pt x="56431" y="240394"/>
                      <a:pt x="53007" y="255636"/>
                      <a:pt x="50455" y="260740"/>
                    </a:cubicBezTo>
                    <a:cubicBezTo>
                      <a:pt x="46692" y="268266"/>
                      <a:pt x="36694" y="279201"/>
                      <a:pt x="32665" y="285646"/>
                    </a:cubicBezTo>
                    <a:cubicBezTo>
                      <a:pt x="29854" y="290143"/>
                      <a:pt x="28944" y="295803"/>
                      <a:pt x="25549" y="299877"/>
                    </a:cubicBezTo>
                    <a:cubicBezTo>
                      <a:pt x="22811" y="303162"/>
                      <a:pt x="18160" y="304255"/>
                      <a:pt x="14875" y="306993"/>
                    </a:cubicBezTo>
                    <a:cubicBezTo>
                      <a:pt x="11009" y="310214"/>
                      <a:pt x="7759" y="314109"/>
                      <a:pt x="4201" y="317667"/>
                    </a:cubicBezTo>
                    <a:cubicBezTo>
                      <a:pt x="-2693" y="338349"/>
                      <a:pt x="56" y="325132"/>
                      <a:pt x="4201" y="360363"/>
                    </a:cubicBezTo>
                    <a:cubicBezTo>
                      <a:pt x="5318" y="369859"/>
                      <a:pt x="5243" y="379602"/>
                      <a:pt x="7759" y="388827"/>
                    </a:cubicBezTo>
                    <a:cubicBezTo>
                      <a:pt x="8884" y="392953"/>
                      <a:pt x="12963" y="395676"/>
                      <a:pt x="14875" y="399501"/>
                    </a:cubicBezTo>
                    <a:cubicBezTo>
                      <a:pt x="29606" y="428962"/>
                      <a:pt x="5156" y="390259"/>
                      <a:pt x="25549" y="420849"/>
                    </a:cubicBezTo>
                    <a:cubicBezTo>
                      <a:pt x="26735" y="443383"/>
                      <a:pt x="26418" y="466046"/>
                      <a:pt x="29107" y="488450"/>
                    </a:cubicBezTo>
                    <a:cubicBezTo>
                      <a:pt x="30001" y="495897"/>
                      <a:pt x="36223" y="509798"/>
                      <a:pt x="36223" y="509798"/>
                    </a:cubicBezTo>
                    <a:cubicBezTo>
                      <a:pt x="37409" y="499124"/>
                      <a:pt x="38015" y="488370"/>
                      <a:pt x="39781" y="477776"/>
                    </a:cubicBezTo>
                    <a:cubicBezTo>
                      <a:pt x="42017" y="464362"/>
                      <a:pt x="44308" y="468721"/>
                      <a:pt x="50455" y="456428"/>
                    </a:cubicBezTo>
                    <a:cubicBezTo>
                      <a:pt x="64038" y="429263"/>
                      <a:pt x="38876" y="465938"/>
                      <a:pt x="64687" y="431523"/>
                    </a:cubicBezTo>
                    <a:cubicBezTo>
                      <a:pt x="75838" y="386917"/>
                      <a:pt x="58443" y="442937"/>
                      <a:pt x="78919" y="410175"/>
                    </a:cubicBezTo>
                    <a:cubicBezTo>
                      <a:pt x="82894" y="403814"/>
                      <a:pt x="81874" y="395068"/>
                      <a:pt x="86035" y="388827"/>
                    </a:cubicBezTo>
                    <a:cubicBezTo>
                      <a:pt x="90779" y="381711"/>
                      <a:pt x="93425" y="372610"/>
                      <a:pt x="100267" y="367479"/>
                    </a:cubicBezTo>
                    <a:cubicBezTo>
                      <a:pt x="117920" y="354239"/>
                      <a:pt x="109565" y="360094"/>
                      <a:pt x="125173" y="349689"/>
                    </a:cubicBezTo>
                    <a:cubicBezTo>
                      <a:pt x="143286" y="355727"/>
                      <a:pt x="130780" y="348395"/>
                      <a:pt x="139405" y="363921"/>
                    </a:cubicBezTo>
                    <a:cubicBezTo>
                      <a:pt x="143558" y="371397"/>
                      <a:pt x="153636" y="385269"/>
                      <a:pt x="153636" y="385269"/>
                    </a:cubicBezTo>
                    <a:cubicBezTo>
                      <a:pt x="154822" y="392385"/>
                      <a:pt x="154419" y="399958"/>
                      <a:pt x="157194" y="406617"/>
                    </a:cubicBezTo>
                    <a:cubicBezTo>
                      <a:pt x="160483" y="414511"/>
                      <a:pt x="166682" y="420849"/>
                      <a:pt x="171426" y="427965"/>
                    </a:cubicBezTo>
                    <a:cubicBezTo>
                      <a:pt x="173798" y="431523"/>
                      <a:pt x="177190" y="434582"/>
                      <a:pt x="178542" y="438639"/>
                    </a:cubicBezTo>
                    <a:cubicBezTo>
                      <a:pt x="183452" y="453369"/>
                      <a:pt x="180019" y="446193"/>
                      <a:pt x="189216" y="459986"/>
                    </a:cubicBezTo>
                    <a:cubicBezTo>
                      <a:pt x="190402" y="463544"/>
                      <a:pt x="190953" y="467382"/>
                      <a:pt x="192774" y="470660"/>
                    </a:cubicBezTo>
                    <a:cubicBezTo>
                      <a:pt x="196927" y="478136"/>
                      <a:pt x="204302" y="483895"/>
                      <a:pt x="207006" y="492008"/>
                    </a:cubicBezTo>
                    <a:cubicBezTo>
                      <a:pt x="209900" y="500689"/>
                      <a:pt x="210783" y="506459"/>
                      <a:pt x="217680" y="513356"/>
                    </a:cubicBezTo>
                    <a:cubicBezTo>
                      <a:pt x="220704" y="516380"/>
                      <a:pt x="224529" y="518560"/>
                      <a:pt x="228354" y="520472"/>
                    </a:cubicBezTo>
                    <a:cubicBezTo>
                      <a:pt x="231709" y="522149"/>
                      <a:pt x="235470" y="522844"/>
                      <a:pt x="239028" y="524030"/>
                    </a:cubicBezTo>
                    <a:cubicBezTo>
                      <a:pt x="261562" y="522844"/>
                      <a:pt x="284502" y="524897"/>
                      <a:pt x="306629" y="520472"/>
                    </a:cubicBezTo>
                    <a:cubicBezTo>
                      <a:pt x="310307" y="519736"/>
                      <a:pt x="310601" y="513526"/>
                      <a:pt x="310187" y="509798"/>
                    </a:cubicBezTo>
                    <a:cubicBezTo>
                      <a:pt x="309359" y="502343"/>
                      <a:pt x="305444" y="495566"/>
                      <a:pt x="303072" y="488450"/>
                    </a:cubicBezTo>
                    <a:lnTo>
                      <a:pt x="295956" y="467102"/>
                    </a:lnTo>
                    <a:cubicBezTo>
                      <a:pt x="294770" y="463544"/>
                      <a:pt x="293308" y="460066"/>
                      <a:pt x="292398" y="456428"/>
                    </a:cubicBezTo>
                    <a:cubicBezTo>
                      <a:pt x="284245" y="423817"/>
                      <a:pt x="290707" y="436102"/>
                      <a:pt x="278166" y="417291"/>
                    </a:cubicBezTo>
                    <a:cubicBezTo>
                      <a:pt x="279676" y="362945"/>
                      <a:pt x="246402" y="305086"/>
                      <a:pt x="292398" y="282088"/>
                    </a:cubicBezTo>
                    <a:cubicBezTo>
                      <a:pt x="295753" y="280411"/>
                      <a:pt x="299514" y="279716"/>
                      <a:pt x="303072" y="278530"/>
                    </a:cubicBezTo>
                    <a:cubicBezTo>
                      <a:pt x="306630" y="276158"/>
                      <a:pt x="309838" y="273151"/>
                      <a:pt x="313745" y="271414"/>
                    </a:cubicBezTo>
                    <a:cubicBezTo>
                      <a:pt x="320599" y="268368"/>
                      <a:pt x="335093" y="264298"/>
                      <a:pt x="335093" y="264298"/>
                    </a:cubicBezTo>
                    <a:cubicBezTo>
                      <a:pt x="341796" y="257595"/>
                      <a:pt x="347525" y="250471"/>
                      <a:pt x="356441" y="246508"/>
                    </a:cubicBezTo>
                    <a:cubicBezTo>
                      <a:pt x="363295" y="243462"/>
                      <a:pt x="371548" y="243553"/>
                      <a:pt x="377789" y="239392"/>
                    </a:cubicBezTo>
                    <a:cubicBezTo>
                      <a:pt x="381347" y="237020"/>
                      <a:pt x="384533" y="233960"/>
                      <a:pt x="388463" y="232276"/>
                    </a:cubicBezTo>
                    <a:cubicBezTo>
                      <a:pt x="392958" y="230350"/>
                      <a:pt x="397993" y="230061"/>
                      <a:pt x="402695" y="228718"/>
                    </a:cubicBezTo>
                    <a:cubicBezTo>
                      <a:pt x="438425" y="218509"/>
                      <a:pt x="383109" y="232725"/>
                      <a:pt x="427601" y="221602"/>
                    </a:cubicBezTo>
                    <a:cubicBezTo>
                      <a:pt x="424043" y="218044"/>
                      <a:pt x="421114" y="213719"/>
                      <a:pt x="416927" y="210928"/>
                    </a:cubicBezTo>
                    <a:cubicBezTo>
                      <a:pt x="405968" y="203622"/>
                      <a:pt x="392813" y="209290"/>
                      <a:pt x="381347" y="210928"/>
                    </a:cubicBezTo>
                    <a:cubicBezTo>
                      <a:pt x="351697" y="209742"/>
                      <a:pt x="322001" y="209412"/>
                      <a:pt x="292398" y="207370"/>
                    </a:cubicBezTo>
                    <a:cubicBezTo>
                      <a:pt x="287520" y="207034"/>
                      <a:pt x="282850" y="205217"/>
                      <a:pt x="278166" y="203812"/>
                    </a:cubicBezTo>
                    <a:cubicBezTo>
                      <a:pt x="270981" y="201657"/>
                      <a:pt x="256818" y="196696"/>
                      <a:pt x="256818" y="196696"/>
                    </a:cubicBezTo>
                    <a:cubicBezTo>
                      <a:pt x="252074" y="193138"/>
                      <a:pt x="247088" y="189881"/>
                      <a:pt x="242586" y="186022"/>
                    </a:cubicBezTo>
                    <a:cubicBezTo>
                      <a:pt x="235722" y="180139"/>
                      <a:pt x="225499" y="168786"/>
                      <a:pt x="221238" y="161116"/>
                    </a:cubicBezTo>
                    <a:cubicBezTo>
                      <a:pt x="215948" y="151594"/>
                      <a:pt x="214251" y="142486"/>
                      <a:pt x="210564" y="132653"/>
                    </a:cubicBezTo>
                    <a:cubicBezTo>
                      <a:pt x="208321" y="126673"/>
                      <a:pt x="205820" y="120793"/>
                      <a:pt x="203448" y="114863"/>
                    </a:cubicBezTo>
                    <a:cubicBezTo>
                      <a:pt x="201316" y="102069"/>
                      <a:pt x="201110" y="93989"/>
                      <a:pt x="196332" y="82841"/>
                    </a:cubicBezTo>
                    <a:cubicBezTo>
                      <a:pt x="194243" y="77966"/>
                      <a:pt x="191305" y="73484"/>
                      <a:pt x="189216" y="68609"/>
                    </a:cubicBezTo>
                    <a:cubicBezTo>
                      <a:pt x="187739" y="65162"/>
                      <a:pt x="187738" y="61056"/>
                      <a:pt x="185658" y="57935"/>
                    </a:cubicBezTo>
                    <a:cubicBezTo>
                      <a:pt x="182867" y="53748"/>
                      <a:pt x="178542" y="50819"/>
                      <a:pt x="174984" y="47261"/>
                    </a:cubicBezTo>
                    <a:lnTo>
                      <a:pt x="167868" y="25913"/>
                    </a:lnTo>
                    <a:cubicBezTo>
                      <a:pt x="166682" y="22355"/>
                      <a:pt x="165220" y="18877"/>
                      <a:pt x="164310" y="15239"/>
                    </a:cubicBezTo>
                    <a:cubicBezTo>
                      <a:pt x="160345" y="-620"/>
                      <a:pt x="158973" y="-1365"/>
                      <a:pt x="153636" y="100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6454148" y="3205737"/>
                <a:ext cx="342683" cy="330983"/>
              </a:xfrm>
              <a:custGeom>
                <a:avLst/>
                <a:gdLst>
                  <a:gd name="connsiteX0" fmla="*/ 131667 w 342683"/>
                  <a:gd name="connsiteY0" fmla="*/ 10674 h 330983"/>
                  <a:gd name="connsiteX1" fmla="*/ 113877 w 342683"/>
                  <a:gd name="connsiteY1" fmla="*/ 24906 h 330983"/>
                  <a:gd name="connsiteX2" fmla="*/ 110319 w 342683"/>
                  <a:gd name="connsiteY2" fmla="*/ 35580 h 330983"/>
                  <a:gd name="connsiteX3" fmla="*/ 88971 w 342683"/>
                  <a:gd name="connsiteY3" fmla="*/ 49812 h 330983"/>
                  <a:gd name="connsiteX4" fmla="*/ 74739 w 342683"/>
                  <a:gd name="connsiteY4" fmla="*/ 74717 h 330983"/>
                  <a:gd name="connsiteX5" fmla="*/ 64065 w 342683"/>
                  <a:gd name="connsiteY5" fmla="*/ 85391 h 330983"/>
                  <a:gd name="connsiteX6" fmla="*/ 56949 w 342683"/>
                  <a:gd name="connsiteY6" fmla="*/ 96065 h 330983"/>
                  <a:gd name="connsiteX7" fmla="*/ 10696 w 342683"/>
                  <a:gd name="connsiteY7" fmla="*/ 106739 h 330983"/>
                  <a:gd name="connsiteX8" fmla="*/ 22 w 342683"/>
                  <a:gd name="connsiteY8" fmla="*/ 131645 h 330983"/>
                  <a:gd name="connsiteX9" fmla="*/ 7138 w 342683"/>
                  <a:gd name="connsiteY9" fmla="*/ 145877 h 330983"/>
                  <a:gd name="connsiteX10" fmla="*/ 17812 w 342683"/>
                  <a:gd name="connsiteY10" fmla="*/ 149435 h 330983"/>
                  <a:gd name="connsiteX11" fmla="*/ 28485 w 342683"/>
                  <a:gd name="connsiteY11" fmla="*/ 156551 h 330983"/>
                  <a:gd name="connsiteX12" fmla="*/ 39159 w 342683"/>
                  <a:gd name="connsiteY12" fmla="*/ 160109 h 330983"/>
                  <a:gd name="connsiteX13" fmla="*/ 53391 w 342683"/>
                  <a:gd name="connsiteY13" fmla="*/ 167225 h 330983"/>
                  <a:gd name="connsiteX14" fmla="*/ 60507 w 342683"/>
                  <a:gd name="connsiteY14" fmla="*/ 177899 h 330983"/>
                  <a:gd name="connsiteX15" fmla="*/ 71181 w 342683"/>
                  <a:gd name="connsiteY15" fmla="*/ 185015 h 330983"/>
                  <a:gd name="connsiteX16" fmla="*/ 78297 w 342683"/>
                  <a:gd name="connsiteY16" fmla="*/ 206363 h 330983"/>
                  <a:gd name="connsiteX17" fmla="*/ 81855 w 342683"/>
                  <a:gd name="connsiteY17" fmla="*/ 217037 h 330983"/>
                  <a:gd name="connsiteX18" fmla="*/ 78297 w 342683"/>
                  <a:gd name="connsiteY18" fmla="*/ 252616 h 330983"/>
                  <a:gd name="connsiteX19" fmla="*/ 71181 w 342683"/>
                  <a:gd name="connsiteY19" fmla="*/ 263290 h 330983"/>
                  <a:gd name="connsiteX20" fmla="*/ 67623 w 342683"/>
                  <a:gd name="connsiteY20" fmla="*/ 273964 h 330983"/>
                  <a:gd name="connsiteX21" fmla="*/ 56949 w 342683"/>
                  <a:gd name="connsiteY21" fmla="*/ 295312 h 330983"/>
                  <a:gd name="connsiteX22" fmla="*/ 53391 w 342683"/>
                  <a:gd name="connsiteY22" fmla="*/ 309544 h 330983"/>
                  <a:gd name="connsiteX23" fmla="*/ 39159 w 342683"/>
                  <a:gd name="connsiteY23" fmla="*/ 330892 h 330983"/>
                  <a:gd name="connsiteX24" fmla="*/ 60507 w 342683"/>
                  <a:gd name="connsiteY24" fmla="*/ 327334 h 330983"/>
                  <a:gd name="connsiteX25" fmla="*/ 96087 w 342683"/>
                  <a:gd name="connsiteY25" fmla="*/ 302428 h 330983"/>
                  <a:gd name="connsiteX26" fmla="*/ 128109 w 342683"/>
                  <a:gd name="connsiteY26" fmla="*/ 281080 h 330983"/>
                  <a:gd name="connsiteX27" fmla="*/ 138783 w 342683"/>
                  <a:gd name="connsiteY27" fmla="*/ 273964 h 330983"/>
                  <a:gd name="connsiteX28" fmla="*/ 149457 w 342683"/>
                  <a:gd name="connsiteY28" fmla="*/ 263290 h 330983"/>
                  <a:gd name="connsiteX29" fmla="*/ 156573 w 342683"/>
                  <a:gd name="connsiteY29" fmla="*/ 252616 h 330983"/>
                  <a:gd name="connsiteX30" fmla="*/ 188594 w 342683"/>
                  <a:gd name="connsiteY30" fmla="*/ 234826 h 330983"/>
                  <a:gd name="connsiteX31" fmla="*/ 263312 w 342683"/>
                  <a:gd name="connsiteY31" fmla="*/ 245500 h 330983"/>
                  <a:gd name="connsiteX32" fmla="*/ 277544 w 342683"/>
                  <a:gd name="connsiteY32" fmla="*/ 256174 h 330983"/>
                  <a:gd name="connsiteX33" fmla="*/ 288218 w 342683"/>
                  <a:gd name="connsiteY33" fmla="*/ 259732 h 330983"/>
                  <a:gd name="connsiteX34" fmla="*/ 309566 w 342683"/>
                  <a:gd name="connsiteY34" fmla="*/ 273964 h 330983"/>
                  <a:gd name="connsiteX35" fmla="*/ 323798 w 342683"/>
                  <a:gd name="connsiteY35" fmla="*/ 295312 h 330983"/>
                  <a:gd name="connsiteX36" fmla="*/ 330913 w 342683"/>
                  <a:gd name="connsiteY36" fmla="*/ 305986 h 330983"/>
                  <a:gd name="connsiteX37" fmla="*/ 341587 w 342683"/>
                  <a:gd name="connsiteY37" fmla="*/ 316660 h 330983"/>
                  <a:gd name="connsiteX38" fmla="*/ 334471 w 342683"/>
                  <a:gd name="connsiteY38" fmla="*/ 305986 h 330983"/>
                  <a:gd name="connsiteX39" fmla="*/ 330913 w 342683"/>
                  <a:gd name="connsiteY39" fmla="*/ 295312 h 330983"/>
                  <a:gd name="connsiteX40" fmla="*/ 323798 w 342683"/>
                  <a:gd name="connsiteY40" fmla="*/ 284638 h 330983"/>
                  <a:gd name="connsiteX41" fmla="*/ 316682 w 342683"/>
                  <a:gd name="connsiteY41" fmla="*/ 270406 h 330983"/>
                  <a:gd name="connsiteX42" fmla="*/ 309566 w 342683"/>
                  <a:gd name="connsiteY42" fmla="*/ 259732 h 330983"/>
                  <a:gd name="connsiteX43" fmla="*/ 298892 w 342683"/>
                  <a:gd name="connsiteY43" fmla="*/ 227710 h 330983"/>
                  <a:gd name="connsiteX44" fmla="*/ 295334 w 342683"/>
                  <a:gd name="connsiteY44" fmla="*/ 217037 h 330983"/>
                  <a:gd name="connsiteX45" fmla="*/ 288218 w 342683"/>
                  <a:gd name="connsiteY45" fmla="*/ 206363 h 330983"/>
                  <a:gd name="connsiteX46" fmla="*/ 284660 w 342683"/>
                  <a:gd name="connsiteY46" fmla="*/ 177899 h 330983"/>
                  <a:gd name="connsiteX47" fmla="*/ 281102 w 342683"/>
                  <a:gd name="connsiteY47" fmla="*/ 163667 h 330983"/>
                  <a:gd name="connsiteX48" fmla="*/ 277544 w 342683"/>
                  <a:gd name="connsiteY48" fmla="*/ 142319 h 330983"/>
                  <a:gd name="connsiteX49" fmla="*/ 281102 w 342683"/>
                  <a:gd name="connsiteY49" fmla="*/ 120971 h 330983"/>
                  <a:gd name="connsiteX50" fmla="*/ 298892 w 342683"/>
                  <a:gd name="connsiteY50" fmla="*/ 117413 h 330983"/>
                  <a:gd name="connsiteX51" fmla="*/ 309566 w 342683"/>
                  <a:gd name="connsiteY51" fmla="*/ 113855 h 330983"/>
                  <a:gd name="connsiteX52" fmla="*/ 320240 w 342683"/>
                  <a:gd name="connsiteY52" fmla="*/ 92507 h 330983"/>
                  <a:gd name="connsiteX53" fmla="*/ 309566 w 342683"/>
                  <a:gd name="connsiteY53" fmla="*/ 85391 h 330983"/>
                  <a:gd name="connsiteX54" fmla="*/ 284660 w 342683"/>
                  <a:gd name="connsiteY54" fmla="*/ 53370 h 330983"/>
                  <a:gd name="connsiteX55" fmla="*/ 263312 w 342683"/>
                  <a:gd name="connsiteY55" fmla="*/ 42696 h 330983"/>
                  <a:gd name="connsiteX56" fmla="*/ 224174 w 342683"/>
                  <a:gd name="connsiteY56" fmla="*/ 32022 h 330983"/>
                  <a:gd name="connsiteX57" fmla="*/ 213500 w 342683"/>
                  <a:gd name="connsiteY57" fmla="*/ 24906 h 330983"/>
                  <a:gd name="connsiteX58" fmla="*/ 199268 w 342683"/>
                  <a:gd name="connsiteY58" fmla="*/ 17790 h 330983"/>
                  <a:gd name="connsiteX59" fmla="*/ 188594 w 342683"/>
                  <a:gd name="connsiteY59" fmla="*/ 7116 h 330983"/>
                  <a:gd name="connsiteX60" fmla="*/ 167247 w 342683"/>
                  <a:gd name="connsiteY60" fmla="*/ 0 h 330983"/>
                  <a:gd name="connsiteX61" fmla="*/ 131667 w 342683"/>
                  <a:gd name="connsiteY61" fmla="*/ 10674 h 33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42683" h="330983">
                    <a:moveTo>
                      <a:pt x="131667" y="10674"/>
                    </a:moveTo>
                    <a:cubicBezTo>
                      <a:pt x="122772" y="14825"/>
                      <a:pt x="118819" y="19140"/>
                      <a:pt x="113877" y="24906"/>
                    </a:cubicBezTo>
                    <a:cubicBezTo>
                      <a:pt x="111436" y="27754"/>
                      <a:pt x="112971" y="32928"/>
                      <a:pt x="110319" y="35580"/>
                    </a:cubicBezTo>
                    <a:cubicBezTo>
                      <a:pt x="104272" y="41627"/>
                      <a:pt x="88971" y="49812"/>
                      <a:pt x="88971" y="49812"/>
                    </a:cubicBezTo>
                    <a:cubicBezTo>
                      <a:pt x="84620" y="58514"/>
                      <a:pt x="81027" y="67172"/>
                      <a:pt x="74739" y="74717"/>
                    </a:cubicBezTo>
                    <a:cubicBezTo>
                      <a:pt x="71518" y="78582"/>
                      <a:pt x="67286" y="81525"/>
                      <a:pt x="64065" y="85391"/>
                    </a:cubicBezTo>
                    <a:cubicBezTo>
                      <a:pt x="61327" y="88676"/>
                      <a:pt x="60575" y="93799"/>
                      <a:pt x="56949" y="96065"/>
                    </a:cubicBezTo>
                    <a:cubicBezTo>
                      <a:pt x="45372" y="103300"/>
                      <a:pt x="23208" y="104952"/>
                      <a:pt x="10696" y="106739"/>
                    </a:cubicBezTo>
                    <a:cubicBezTo>
                      <a:pt x="10129" y="107873"/>
                      <a:pt x="-560" y="127573"/>
                      <a:pt x="22" y="131645"/>
                    </a:cubicBezTo>
                    <a:cubicBezTo>
                      <a:pt x="772" y="136896"/>
                      <a:pt x="3388" y="142127"/>
                      <a:pt x="7138" y="145877"/>
                    </a:cubicBezTo>
                    <a:cubicBezTo>
                      <a:pt x="9790" y="148529"/>
                      <a:pt x="14254" y="148249"/>
                      <a:pt x="17812" y="149435"/>
                    </a:cubicBezTo>
                    <a:cubicBezTo>
                      <a:pt x="21370" y="151807"/>
                      <a:pt x="24661" y="154639"/>
                      <a:pt x="28485" y="156551"/>
                    </a:cubicBezTo>
                    <a:cubicBezTo>
                      <a:pt x="31839" y="158228"/>
                      <a:pt x="35712" y="158632"/>
                      <a:pt x="39159" y="160109"/>
                    </a:cubicBezTo>
                    <a:cubicBezTo>
                      <a:pt x="44034" y="162198"/>
                      <a:pt x="48647" y="164853"/>
                      <a:pt x="53391" y="167225"/>
                    </a:cubicBezTo>
                    <a:cubicBezTo>
                      <a:pt x="55763" y="170783"/>
                      <a:pt x="57483" y="174875"/>
                      <a:pt x="60507" y="177899"/>
                    </a:cubicBezTo>
                    <a:cubicBezTo>
                      <a:pt x="63531" y="180923"/>
                      <a:pt x="68915" y="181389"/>
                      <a:pt x="71181" y="185015"/>
                    </a:cubicBezTo>
                    <a:cubicBezTo>
                      <a:pt x="75156" y="191376"/>
                      <a:pt x="75925" y="199247"/>
                      <a:pt x="78297" y="206363"/>
                    </a:cubicBezTo>
                    <a:lnTo>
                      <a:pt x="81855" y="217037"/>
                    </a:lnTo>
                    <a:cubicBezTo>
                      <a:pt x="80669" y="228897"/>
                      <a:pt x="80977" y="241002"/>
                      <a:pt x="78297" y="252616"/>
                    </a:cubicBezTo>
                    <a:cubicBezTo>
                      <a:pt x="77335" y="256783"/>
                      <a:pt x="73093" y="259465"/>
                      <a:pt x="71181" y="263290"/>
                    </a:cubicBezTo>
                    <a:cubicBezTo>
                      <a:pt x="69504" y="266645"/>
                      <a:pt x="69300" y="270609"/>
                      <a:pt x="67623" y="273964"/>
                    </a:cubicBezTo>
                    <a:cubicBezTo>
                      <a:pt x="57227" y="294755"/>
                      <a:pt x="62911" y="274445"/>
                      <a:pt x="56949" y="295312"/>
                    </a:cubicBezTo>
                    <a:cubicBezTo>
                      <a:pt x="55606" y="300014"/>
                      <a:pt x="55578" y="305170"/>
                      <a:pt x="53391" y="309544"/>
                    </a:cubicBezTo>
                    <a:cubicBezTo>
                      <a:pt x="49566" y="317193"/>
                      <a:pt x="30723" y="332298"/>
                      <a:pt x="39159" y="330892"/>
                    </a:cubicBezTo>
                    <a:lnTo>
                      <a:pt x="60507" y="327334"/>
                    </a:lnTo>
                    <a:cubicBezTo>
                      <a:pt x="96876" y="305512"/>
                      <a:pt x="59645" y="328931"/>
                      <a:pt x="96087" y="302428"/>
                    </a:cubicBezTo>
                    <a:lnTo>
                      <a:pt x="128109" y="281080"/>
                    </a:lnTo>
                    <a:cubicBezTo>
                      <a:pt x="131667" y="278708"/>
                      <a:pt x="135759" y="276988"/>
                      <a:pt x="138783" y="273964"/>
                    </a:cubicBezTo>
                    <a:cubicBezTo>
                      <a:pt x="142341" y="270406"/>
                      <a:pt x="146236" y="267156"/>
                      <a:pt x="149457" y="263290"/>
                    </a:cubicBezTo>
                    <a:cubicBezTo>
                      <a:pt x="152195" y="260005"/>
                      <a:pt x="153355" y="255432"/>
                      <a:pt x="156573" y="252616"/>
                    </a:cubicBezTo>
                    <a:cubicBezTo>
                      <a:pt x="171630" y="239440"/>
                      <a:pt x="173933" y="239713"/>
                      <a:pt x="188594" y="234826"/>
                    </a:cubicBezTo>
                    <a:cubicBezTo>
                      <a:pt x="227223" y="237098"/>
                      <a:pt x="238146" y="229771"/>
                      <a:pt x="263312" y="245500"/>
                    </a:cubicBezTo>
                    <a:cubicBezTo>
                      <a:pt x="268341" y="248643"/>
                      <a:pt x="272395" y="253232"/>
                      <a:pt x="277544" y="256174"/>
                    </a:cubicBezTo>
                    <a:cubicBezTo>
                      <a:pt x="280800" y="258035"/>
                      <a:pt x="284940" y="257911"/>
                      <a:pt x="288218" y="259732"/>
                    </a:cubicBezTo>
                    <a:cubicBezTo>
                      <a:pt x="295694" y="263885"/>
                      <a:pt x="309566" y="273964"/>
                      <a:pt x="309566" y="273964"/>
                    </a:cubicBezTo>
                    <a:cubicBezTo>
                      <a:pt x="315819" y="292724"/>
                      <a:pt x="308991" y="277542"/>
                      <a:pt x="323798" y="295312"/>
                    </a:cubicBezTo>
                    <a:cubicBezTo>
                      <a:pt x="326535" y="298597"/>
                      <a:pt x="328176" y="302701"/>
                      <a:pt x="330913" y="305986"/>
                    </a:cubicBezTo>
                    <a:cubicBezTo>
                      <a:pt x="334134" y="309852"/>
                      <a:pt x="336555" y="316660"/>
                      <a:pt x="341587" y="316660"/>
                    </a:cubicBezTo>
                    <a:cubicBezTo>
                      <a:pt x="345863" y="316660"/>
                      <a:pt x="336383" y="309811"/>
                      <a:pt x="334471" y="305986"/>
                    </a:cubicBezTo>
                    <a:cubicBezTo>
                      <a:pt x="332794" y="302631"/>
                      <a:pt x="332590" y="298667"/>
                      <a:pt x="330913" y="295312"/>
                    </a:cubicBezTo>
                    <a:cubicBezTo>
                      <a:pt x="329001" y="291487"/>
                      <a:pt x="325919" y="288351"/>
                      <a:pt x="323798" y="284638"/>
                    </a:cubicBezTo>
                    <a:cubicBezTo>
                      <a:pt x="321167" y="280033"/>
                      <a:pt x="319313" y="275011"/>
                      <a:pt x="316682" y="270406"/>
                    </a:cubicBezTo>
                    <a:cubicBezTo>
                      <a:pt x="314560" y="266693"/>
                      <a:pt x="311303" y="263640"/>
                      <a:pt x="309566" y="259732"/>
                    </a:cubicBezTo>
                    <a:cubicBezTo>
                      <a:pt x="309565" y="259730"/>
                      <a:pt x="300671" y="233048"/>
                      <a:pt x="298892" y="227710"/>
                    </a:cubicBezTo>
                    <a:cubicBezTo>
                      <a:pt x="297706" y="224152"/>
                      <a:pt x="297414" y="220157"/>
                      <a:pt x="295334" y="217037"/>
                    </a:cubicBezTo>
                    <a:lnTo>
                      <a:pt x="288218" y="206363"/>
                    </a:lnTo>
                    <a:cubicBezTo>
                      <a:pt x="287032" y="196875"/>
                      <a:pt x="286232" y="187331"/>
                      <a:pt x="284660" y="177899"/>
                    </a:cubicBezTo>
                    <a:cubicBezTo>
                      <a:pt x="283856" y="173076"/>
                      <a:pt x="282061" y="168462"/>
                      <a:pt x="281102" y="163667"/>
                    </a:cubicBezTo>
                    <a:cubicBezTo>
                      <a:pt x="279687" y="156593"/>
                      <a:pt x="278730" y="149435"/>
                      <a:pt x="277544" y="142319"/>
                    </a:cubicBezTo>
                    <a:cubicBezTo>
                      <a:pt x="278730" y="135203"/>
                      <a:pt x="276407" y="126448"/>
                      <a:pt x="281102" y="120971"/>
                    </a:cubicBezTo>
                    <a:cubicBezTo>
                      <a:pt x="285038" y="116379"/>
                      <a:pt x="293025" y="118880"/>
                      <a:pt x="298892" y="117413"/>
                    </a:cubicBezTo>
                    <a:cubicBezTo>
                      <a:pt x="302530" y="116503"/>
                      <a:pt x="306008" y="115041"/>
                      <a:pt x="309566" y="113855"/>
                    </a:cubicBezTo>
                    <a:cubicBezTo>
                      <a:pt x="311064" y="111607"/>
                      <a:pt x="322081" y="97110"/>
                      <a:pt x="320240" y="92507"/>
                    </a:cubicBezTo>
                    <a:cubicBezTo>
                      <a:pt x="318652" y="88537"/>
                      <a:pt x="313124" y="87763"/>
                      <a:pt x="309566" y="85391"/>
                    </a:cubicBezTo>
                    <a:cubicBezTo>
                      <a:pt x="299648" y="70515"/>
                      <a:pt x="297200" y="63820"/>
                      <a:pt x="284660" y="53370"/>
                    </a:cubicBezTo>
                    <a:cubicBezTo>
                      <a:pt x="274355" y="44782"/>
                      <a:pt x="274982" y="47072"/>
                      <a:pt x="263312" y="42696"/>
                    </a:cubicBezTo>
                    <a:cubicBezTo>
                      <a:pt x="235885" y="32411"/>
                      <a:pt x="255141" y="37183"/>
                      <a:pt x="224174" y="32022"/>
                    </a:cubicBezTo>
                    <a:cubicBezTo>
                      <a:pt x="220616" y="29650"/>
                      <a:pt x="217213" y="27028"/>
                      <a:pt x="213500" y="24906"/>
                    </a:cubicBezTo>
                    <a:cubicBezTo>
                      <a:pt x="208895" y="22275"/>
                      <a:pt x="203584" y="20873"/>
                      <a:pt x="199268" y="17790"/>
                    </a:cubicBezTo>
                    <a:cubicBezTo>
                      <a:pt x="195173" y="14865"/>
                      <a:pt x="192993" y="9560"/>
                      <a:pt x="188594" y="7116"/>
                    </a:cubicBezTo>
                    <a:cubicBezTo>
                      <a:pt x="182037" y="3473"/>
                      <a:pt x="167247" y="0"/>
                      <a:pt x="167247" y="0"/>
                    </a:cubicBezTo>
                    <a:cubicBezTo>
                      <a:pt x="139020" y="4032"/>
                      <a:pt x="140562" y="6523"/>
                      <a:pt x="131667" y="1067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5" name="Freihandform 24"/>
              <p:cNvSpPr/>
              <p:nvPr/>
            </p:nvSpPr>
            <p:spPr>
              <a:xfrm>
                <a:off x="6354165" y="2885519"/>
                <a:ext cx="142700" cy="64044"/>
              </a:xfrm>
              <a:custGeom>
                <a:avLst/>
                <a:gdLst>
                  <a:gd name="connsiteX0" fmla="*/ 3939 w 142700"/>
                  <a:gd name="connsiteY0" fmla="*/ 24906 h 64044"/>
                  <a:gd name="connsiteX1" fmla="*/ 71541 w 142700"/>
                  <a:gd name="connsiteY1" fmla="*/ 21348 h 64044"/>
                  <a:gd name="connsiteX2" fmla="*/ 92889 w 142700"/>
                  <a:gd name="connsiteY2" fmla="*/ 14232 h 64044"/>
                  <a:gd name="connsiteX3" fmla="*/ 117795 w 142700"/>
                  <a:gd name="connsiteY3" fmla="*/ 7116 h 64044"/>
                  <a:gd name="connsiteX4" fmla="*/ 142700 w 142700"/>
                  <a:gd name="connsiteY4" fmla="*/ 0 h 64044"/>
                  <a:gd name="connsiteX5" fmla="*/ 124910 w 142700"/>
                  <a:gd name="connsiteY5" fmla="*/ 32022 h 64044"/>
                  <a:gd name="connsiteX6" fmla="*/ 100005 w 142700"/>
                  <a:gd name="connsiteY6" fmla="*/ 60486 h 64044"/>
                  <a:gd name="connsiteX7" fmla="*/ 89331 w 142700"/>
                  <a:gd name="connsiteY7" fmla="*/ 64044 h 64044"/>
                  <a:gd name="connsiteX8" fmla="*/ 67983 w 142700"/>
                  <a:gd name="connsiteY8" fmla="*/ 60486 h 64044"/>
                  <a:gd name="connsiteX9" fmla="*/ 43077 w 142700"/>
                  <a:gd name="connsiteY9" fmla="*/ 46254 h 64044"/>
                  <a:gd name="connsiteX10" fmla="*/ 28845 w 142700"/>
                  <a:gd name="connsiteY10" fmla="*/ 39138 h 64044"/>
                  <a:gd name="connsiteX11" fmla="*/ 18171 w 142700"/>
                  <a:gd name="connsiteY11" fmla="*/ 32022 h 64044"/>
                  <a:gd name="connsiteX12" fmla="*/ 3939 w 142700"/>
                  <a:gd name="connsiteY12" fmla="*/ 24906 h 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700" h="64044">
                    <a:moveTo>
                      <a:pt x="3939" y="24906"/>
                    </a:moveTo>
                    <a:cubicBezTo>
                      <a:pt x="12834" y="23127"/>
                      <a:pt x="49137" y="24037"/>
                      <a:pt x="71541" y="21348"/>
                    </a:cubicBezTo>
                    <a:cubicBezTo>
                      <a:pt x="78988" y="20454"/>
                      <a:pt x="85612" y="16051"/>
                      <a:pt x="92889" y="14232"/>
                    </a:cubicBezTo>
                    <a:cubicBezTo>
                      <a:pt x="137366" y="3113"/>
                      <a:pt x="82076" y="17322"/>
                      <a:pt x="117795" y="7116"/>
                    </a:cubicBezTo>
                    <a:cubicBezTo>
                      <a:pt x="149068" y="-1819"/>
                      <a:pt x="117107" y="8531"/>
                      <a:pt x="142700" y="0"/>
                    </a:cubicBezTo>
                    <a:cubicBezTo>
                      <a:pt x="130022" y="38033"/>
                      <a:pt x="143552" y="8053"/>
                      <a:pt x="124910" y="32022"/>
                    </a:cubicBezTo>
                    <a:cubicBezTo>
                      <a:pt x="111325" y="49489"/>
                      <a:pt x="116286" y="52346"/>
                      <a:pt x="100005" y="60486"/>
                    </a:cubicBezTo>
                    <a:cubicBezTo>
                      <a:pt x="96650" y="62163"/>
                      <a:pt x="92889" y="62858"/>
                      <a:pt x="89331" y="64044"/>
                    </a:cubicBezTo>
                    <a:cubicBezTo>
                      <a:pt x="82215" y="62858"/>
                      <a:pt x="74893" y="62559"/>
                      <a:pt x="67983" y="60486"/>
                    </a:cubicBezTo>
                    <a:cubicBezTo>
                      <a:pt x="56665" y="57091"/>
                      <a:pt x="52731" y="51771"/>
                      <a:pt x="43077" y="46254"/>
                    </a:cubicBezTo>
                    <a:cubicBezTo>
                      <a:pt x="38472" y="43623"/>
                      <a:pt x="33450" y="41769"/>
                      <a:pt x="28845" y="39138"/>
                    </a:cubicBezTo>
                    <a:cubicBezTo>
                      <a:pt x="25132" y="37016"/>
                      <a:pt x="21996" y="33934"/>
                      <a:pt x="18171" y="32022"/>
                    </a:cubicBezTo>
                    <a:cubicBezTo>
                      <a:pt x="1817" y="23845"/>
                      <a:pt x="-4956" y="26685"/>
                      <a:pt x="3939" y="2490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6758398" y="3233219"/>
                <a:ext cx="53692" cy="19649"/>
              </a:xfrm>
              <a:custGeom>
                <a:avLst/>
                <a:gdLst>
                  <a:gd name="connsiteX0" fmla="*/ 1758 w 53692"/>
                  <a:gd name="connsiteY0" fmla="*/ 982 h 19649"/>
                  <a:gd name="connsiteX1" fmla="*/ 51569 w 53692"/>
                  <a:gd name="connsiteY1" fmla="*/ 4540 h 19649"/>
                  <a:gd name="connsiteX2" fmla="*/ 48011 w 53692"/>
                  <a:gd name="connsiteY2" fmla="*/ 18772 h 19649"/>
                  <a:gd name="connsiteX3" fmla="*/ 23106 w 53692"/>
                  <a:gd name="connsiteY3" fmla="*/ 15214 h 19649"/>
                  <a:gd name="connsiteX4" fmla="*/ 12432 w 53692"/>
                  <a:gd name="connsiteY4" fmla="*/ 11656 h 19649"/>
                  <a:gd name="connsiteX5" fmla="*/ 1758 w 53692"/>
                  <a:gd name="connsiteY5" fmla="*/ 982 h 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692" h="19649">
                    <a:moveTo>
                      <a:pt x="1758" y="982"/>
                    </a:moveTo>
                    <a:cubicBezTo>
                      <a:pt x="8281" y="-204"/>
                      <a:pt x="36033" y="-1436"/>
                      <a:pt x="51569" y="4540"/>
                    </a:cubicBezTo>
                    <a:cubicBezTo>
                      <a:pt x="56133" y="6295"/>
                      <a:pt x="52590" y="17055"/>
                      <a:pt x="48011" y="18772"/>
                    </a:cubicBezTo>
                    <a:cubicBezTo>
                      <a:pt x="40159" y="21717"/>
                      <a:pt x="31408" y="16400"/>
                      <a:pt x="23106" y="15214"/>
                    </a:cubicBezTo>
                    <a:cubicBezTo>
                      <a:pt x="19548" y="14028"/>
                      <a:pt x="15084" y="14308"/>
                      <a:pt x="12432" y="11656"/>
                    </a:cubicBezTo>
                    <a:cubicBezTo>
                      <a:pt x="8682" y="7906"/>
                      <a:pt x="-4765" y="2168"/>
                      <a:pt x="1758" y="98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6575141" y="3083258"/>
                <a:ext cx="49936" cy="65634"/>
              </a:xfrm>
              <a:custGeom>
                <a:avLst/>
                <a:gdLst>
                  <a:gd name="connsiteX0" fmla="*/ 21348 w 49936"/>
                  <a:gd name="connsiteY0" fmla="*/ 1508 h 65634"/>
                  <a:gd name="connsiteX1" fmla="*/ 17790 w 49936"/>
                  <a:gd name="connsiteY1" fmla="*/ 40646 h 65634"/>
                  <a:gd name="connsiteX2" fmla="*/ 3558 w 49936"/>
                  <a:gd name="connsiteY2" fmla="*/ 44203 h 65634"/>
                  <a:gd name="connsiteX3" fmla="*/ 0 w 49936"/>
                  <a:gd name="connsiteY3" fmla="*/ 54877 h 65634"/>
                  <a:gd name="connsiteX4" fmla="*/ 10674 w 49936"/>
                  <a:gd name="connsiteY4" fmla="*/ 65551 h 65634"/>
                  <a:gd name="connsiteX5" fmla="*/ 32022 w 49936"/>
                  <a:gd name="connsiteY5" fmla="*/ 58435 h 65634"/>
                  <a:gd name="connsiteX6" fmla="*/ 42696 w 49936"/>
                  <a:gd name="connsiteY6" fmla="*/ 54877 h 65634"/>
                  <a:gd name="connsiteX7" fmla="*/ 49812 w 49936"/>
                  <a:gd name="connsiteY7" fmla="*/ 44203 h 65634"/>
                  <a:gd name="connsiteX8" fmla="*/ 46254 w 49936"/>
                  <a:gd name="connsiteY8" fmla="*/ 29972 h 65634"/>
                  <a:gd name="connsiteX9" fmla="*/ 28464 w 49936"/>
                  <a:gd name="connsiteY9" fmla="*/ 8624 h 65634"/>
                  <a:gd name="connsiteX10" fmla="*/ 21348 w 49936"/>
                  <a:gd name="connsiteY10" fmla="*/ 1508 h 65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936" h="65634">
                    <a:moveTo>
                      <a:pt x="21348" y="1508"/>
                    </a:moveTo>
                    <a:cubicBezTo>
                      <a:pt x="19569" y="6845"/>
                      <a:pt x="22828" y="28554"/>
                      <a:pt x="17790" y="40646"/>
                    </a:cubicBezTo>
                    <a:cubicBezTo>
                      <a:pt x="15909" y="45160"/>
                      <a:pt x="7376" y="41148"/>
                      <a:pt x="3558" y="44203"/>
                    </a:cubicBezTo>
                    <a:cubicBezTo>
                      <a:pt x="629" y="46546"/>
                      <a:pt x="1186" y="51319"/>
                      <a:pt x="0" y="54877"/>
                    </a:cubicBezTo>
                    <a:cubicBezTo>
                      <a:pt x="3558" y="58435"/>
                      <a:pt x="5673" y="64995"/>
                      <a:pt x="10674" y="65551"/>
                    </a:cubicBezTo>
                    <a:cubicBezTo>
                      <a:pt x="18129" y="66379"/>
                      <a:pt x="24906" y="60807"/>
                      <a:pt x="32022" y="58435"/>
                    </a:cubicBezTo>
                    <a:lnTo>
                      <a:pt x="42696" y="54877"/>
                    </a:lnTo>
                    <a:cubicBezTo>
                      <a:pt x="45068" y="51319"/>
                      <a:pt x="49207" y="48436"/>
                      <a:pt x="49812" y="44203"/>
                    </a:cubicBezTo>
                    <a:cubicBezTo>
                      <a:pt x="50504" y="39362"/>
                      <a:pt x="48180" y="34466"/>
                      <a:pt x="46254" y="29972"/>
                    </a:cubicBezTo>
                    <a:cubicBezTo>
                      <a:pt x="41281" y="18369"/>
                      <a:pt x="36356" y="18489"/>
                      <a:pt x="28464" y="8624"/>
                    </a:cubicBezTo>
                    <a:cubicBezTo>
                      <a:pt x="26807" y="6553"/>
                      <a:pt x="23127" y="-3829"/>
                      <a:pt x="21348" y="150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5938263" y="2736084"/>
                <a:ext cx="495384" cy="498441"/>
              </a:xfrm>
              <a:custGeom>
                <a:avLst/>
                <a:gdLst>
                  <a:gd name="connsiteX0" fmla="*/ 256174 w 495384"/>
                  <a:gd name="connsiteY0" fmla="*/ 0 h 498441"/>
                  <a:gd name="connsiteX1" fmla="*/ 256174 w 495384"/>
                  <a:gd name="connsiteY1" fmla="*/ 71160 h 498441"/>
                  <a:gd name="connsiteX2" fmla="*/ 249058 w 495384"/>
                  <a:gd name="connsiteY2" fmla="*/ 81834 h 498441"/>
                  <a:gd name="connsiteX3" fmla="*/ 241942 w 495384"/>
                  <a:gd name="connsiteY3" fmla="*/ 110297 h 498441"/>
                  <a:gd name="connsiteX4" fmla="*/ 234826 w 495384"/>
                  <a:gd name="connsiteY4" fmla="*/ 138761 h 498441"/>
                  <a:gd name="connsiteX5" fmla="*/ 227711 w 495384"/>
                  <a:gd name="connsiteY5" fmla="*/ 160109 h 498441"/>
                  <a:gd name="connsiteX6" fmla="*/ 217037 w 495384"/>
                  <a:gd name="connsiteY6" fmla="*/ 174341 h 498441"/>
                  <a:gd name="connsiteX7" fmla="*/ 206363 w 495384"/>
                  <a:gd name="connsiteY7" fmla="*/ 195689 h 498441"/>
                  <a:gd name="connsiteX8" fmla="*/ 192131 w 495384"/>
                  <a:gd name="connsiteY8" fmla="*/ 202805 h 498441"/>
                  <a:gd name="connsiteX9" fmla="*/ 181457 w 495384"/>
                  <a:gd name="connsiteY9" fmla="*/ 213479 h 498441"/>
                  <a:gd name="connsiteX10" fmla="*/ 160109 w 495384"/>
                  <a:gd name="connsiteY10" fmla="*/ 220595 h 498441"/>
                  <a:gd name="connsiteX11" fmla="*/ 120971 w 495384"/>
                  <a:gd name="connsiteY11" fmla="*/ 227711 h 498441"/>
                  <a:gd name="connsiteX12" fmla="*/ 60486 w 495384"/>
                  <a:gd name="connsiteY12" fmla="*/ 231269 h 498441"/>
                  <a:gd name="connsiteX13" fmla="*/ 49812 w 495384"/>
                  <a:gd name="connsiteY13" fmla="*/ 234827 h 498441"/>
                  <a:gd name="connsiteX14" fmla="*/ 10674 w 495384"/>
                  <a:gd name="connsiteY14" fmla="*/ 238384 h 498441"/>
                  <a:gd name="connsiteX15" fmla="*/ 0 w 495384"/>
                  <a:gd name="connsiteY15" fmla="*/ 249058 h 498441"/>
                  <a:gd name="connsiteX16" fmla="*/ 64044 w 495384"/>
                  <a:gd name="connsiteY16" fmla="*/ 252616 h 498441"/>
                  <a:gd name="connsiteX17" fmla="*/ 74718 w 495384"/>
                  <a:gd name="connsiteY17" fmla="*/ 259732 h 498441"/>
                  <a:gd name="connsiteX18" fmla="*/ 85391 w 495384"/>
                  <a:gd name="connsiteY18" fmla="*/ 263290 h 498441"/>
                  <a:gd name="connsiteX19" fmla="*/ 96065 w 495384"/>
                  <a:gd name="connsiteY19" fmla="*/ 270406 h 498441"/>
                  <a:gd name="connsiteX20" fmla="*/ 106739 w 495384"/>
                  <a:gd name="connsiteY20" fmla="*/ 273964 h 498441"/>
                  <a:gd name="connsiteX21" fmla="*/ 117413 w 495384"/>
                  <a:gd name="connsiteY21" fmla="*/ 281080 h 498441"/>
                  <a:gd name="connsiteX22" fmla="*/ 128087 w 495384"/>
                  <a:gd name="connsiteY22" fmla="*/ 284638 h 498441"/>
                  <a:gd name="connsiteX23" fmla="*/ 138761 w 495384"/>
                  <a:gd name="connsiteY23" fmla="*/ 291754 h 498441"/>
                  <a:gd name="connsiteX24" fmla="*/ 149435 w 495384"/>
                  <a:gd name="connsiteY24" fmla="*/ 295312 h 498441"/>
                  <a:gd name="connsiteX25" fmla="*/ 160109 w 495384"/>
                  <a:gd name="connsiteY25" fmla="*/ 302428 h 498441"/>
                  <a:gd name="connsiteX26" fmla="*/ 170783 w 495384"/>
                  <a:gd name="connsiteY26" fmla="*/ 305986 h 498441"/>
                  <a:gd name="connsiteX27" fmla="*/ 192131 w 495384"/>
                  <a:gd name="connsiteY27" fmla="*/ 320218 h 498441"/>
                  <a:gd name="connsiteX28" fmla="*/ 202805 w 495384"/>
                  <a:gd name="connsiteY28" fmla="*/ 327334 h 498441"/>
                  <a:gd name="connsiteX29" fmla="*/ 209921 w 495384"/>
                  <a:gd name="connsiteY29" fmla="*/ 348682 h 498441"/>
                  <a:gd name="connsiteX30" fmla="*/ 213479 w 495384"/>
                  <a:gd name="connsiteY30" fmla="*/ 359356 h 498441"/>
                  <a:gd name="connsiteX31" fmla="*/ 217037 w 495384"/>
                  <a:gd name="connsiteY31" fmla="*/ 373588 h 498441"/>
                  <a:gd name="connsiteX32" fmla="*/ 213479 w 495384"/>
                  <a:gd name="connsiteY32" fmla="*/ 412725 h 498441"/>
                  <a:gd name="connsiteX33" fmla="*/ 206363 w 495384"/>
                  <a:gd name="connsiteY33" fmla="*/ 434073 h 498441"/>
                  <a:gd name="connsiteX34" fmla="*/ 209921 w 495384"/>
                  <a:gd name="connsiteY34" fmla="*/ 476769 h 498441"/>
                  <a:gd name="connsiteX35" fmla="*/ 224153 w 495384"/>
                  <a:gd name="connsiteY35" fmla="*/ 480327 h 498441"/>
                  <a:gd name="connsiteX36" fmla="*/ 241942 w 495384"/>
                  <a:gd name="connsiteY36" fmla="*/ 483885 h 498441"/>
                  <a:gd name="connsiteX37" fmla="*/ 288196 w 495384"/>
                  <a:gd name="connsiteY37" fmla="*/ 494559 h 498441"/>
                  <a:gd name="connsiteX38" fmla="*/ 302428 w 495384"/>
                  <a:gd name="connsiteY38" fmla="*/ 491001 h 498441"/>
                  <a:gd name="connsiteX39" fmla="*/ 313102 w 495384"/>
                  <a:gd name="connsiteY39" fmla="*/ 483885 h 498441"/>
                  <a:gd name="connsiteX40" fmla="*/ 320218 w 495384"/>
                  <a:gd name="connsiteY40" fmla="*/ 473211 h 498441"/>
                  <a:gd name="connsiteX41" fmla="*/ 341566 w 495384"/>
                  <a:gd name="connsiteY41" fmla="*/ 458979 h 498441"/>
                  <a:gd name="connsiteX42" fmla="*/ 352240 w 495384"/>
                  <a:gd name="connsiteY42" fmla="*/ 451863 h 498441"/>
                  <a:gd name="connsiteX43" fmla="*/ 373588 w 495384"/>
                  <a:gd name="connsiteY43" fmla="*/ 441189 h 498441"/>
                  <a:gd name="connsiteX44" fmla="*/ 409167 w 495384"/>
                  <a:gd name="connsiteY44" fmla="*/ 444747 h 498441"/>
                  <a:gd name="connsiteX45" fmla="*/ 423399 w 495384"/>
                  <a:gd name="connsiteY45" fmla="*/ 451863 h 498441"/>
                  <a:gd name="connsiteX46" fmla="*/ 434073 w 495384"/>
                  <a:gd name="connsiteY46" fmla="*/ 455421 h 498441"/>
                  <a:gd name="connsiteX47" fmla="*/ 444747 w 495384"/>
                  <a:gd name="connsiteY47" fmla="*/ 462537 h 498441"/>
                  <a:gd name="connsiteX48" fmla="*/ 455421 w 495384"/>
                  <a:gd name="connsiteY48" fmla="*/ 466095 h 498441"/>
                  <a:gd name="connsiteX49" fmla="*/ 480327 w 495384"/>
                  <a:gd name="connsiteY49" fmla="*/ 476769 h 498441"/>
                  <a:gd name="connsiteX50" fmla="*/ 494559 w 495384"/>
                  <a:gd name="connsiteY50" fmla="*/ 473211 h 498441"/>
                  <a:gd name="connsiteX51" fmla="*/ 491001 w 495384"/>
                  <a:gd name="connsiteY51" fmla="*/ 455421 h 498441"/>
                  <a:gd name="connsiteX52" fmla="*/ 483885 w 495384"/>
                  <a:gd name="connsiteY52" fmla="*/ 434073 h 498441"/>
                  <a:gd name="connsiteX53" fmla="*/ 476769 w 495384"/>
                  <a:gd name="connsiteY53" fmla="*/ 409167 h 498441"/>
                  <a:gd name="connsiteX54" fmla="*/ 473211 w 495384"/>
                  <a:gd name="connsiteY54" fmla="*/ 384262 h 498441"/>
                  <a:gd name="connsiteX55" fmla="*/ 469653 w 495384"/>
                  <a:gd name="connsiteY55" fmla="*/ 327334 h 498441"/>
                  <a:gd name="connsiteX56" fmla="*/ 462537 w 495384"/>
                  <a:gd name="connsiteY56" fmla="*/ 313102 h 498441"/>
                  <a:gd name="connsiteX57" fmla="*/ 455421 w 495384"/>
                  <a:gd name="connsiteY57" fmla="*/ 277522 h 498441"/>
                  <a:gd name="connsiteX58" fmla="*/ 444747 w 495384"/>
                  <a:gd name="connsiteY58" fmla="*/ 252616 h 498441"/>
                  <a:gd name="connsiteX59" fmla="*/ 426957 w 495384"/>
                  <a:gd name="connsiteY59" fmla="*/ 249058 h 498441"/>
                  <a:gd name="connsiteX60" fmla="*/ 412725 w 495384"/>
                  <a:gd name="connsiteY60" fmla="*/ 227711 h 498441"/>
                  <a:gd name="connsiteX61" fmla="*/ 405609 w 495384"/>
                  <a:gd name="connsiteY61" fmla="*/ 217037 h 498441"/>
                  <a:gd name="connsiteX62" fmla="*/ 398493 w 495384"/>
                  <a:gd name="connsiteY62" fmla="*/ 202805 h 498441"/>
                  <a:gd name="connsiteX63" fmla="*/ 391377 w 495384"/>
                  <a:gd name="connsiteY63" fmla="*/ 192131 h 498441"/>
                  <a:gd name="connsiteX64" fmla="*/ 387819 w 495384"/>
                  <a:gd name="connsiteY64" fmla="*/ 181457 h 498441"/>
                  <a:gd name="connsiteX65" fmla="*/ 373588 w 495384"/>
                  <a:gd name="connsiteY65" fmla="*/ 163667 h 498441"/>
                  <a:gd name="connsiteX66" fmla="*/ 345124 w 495384"/>
                  <a:gd name="connsiteY66" fmla="*/ 120971 h 498441"/>
                  <a:gd name="connsiteX67" fmla="*/ 345124 w 495384"/>
                  <a:gd name="connsiteY67" fmla="*/ 120971 h 498441"/>
                  <a:gd name="connsiteX68" fmla="*/ 327334 w 495384"/>
                  <a:gd name="connsiteY68" fmla="*/ 99623 h 498441"/>
                  <a:gd name="connsiteX69" fmla="*/ 323776 w 495384"/>
                  <a:gd name="connsiteY69" fmla="*/ 88949 h 498441"/>
                  <a:gd name="connsiteX70" fmla="*/ 320218 w 495384"/>
                  <a:gd name="connsiteY70" fmla="*/ 74718 h 498441"/>
                  <a:gd name="connsiteX71" fmla="*/ 295312 w 495384"/>
                  <a:gd name="connsiteY71" fmla="*/ 42696 h 498441"/>
                  <a:gd name="connsiteX72" fmla="*/ 281080 w 495384"/>
                  <a:gd name="connsiteY72" fmla="*/ 35580 h 498441"/>
                  <a:gd name="connsiteX73" fmla="*/ 256174 w 495384"/>
                  <a:gd name="connsiteY73" fmla="*/ 0 h 49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95384" h="498441">
                    <a:moveTo>
                      <a:pt x="256174" y="0"/>
                    </a:moveTo>
                    <a:cubicBezTo>
                      <a:pt x="262130" y="29778"/>
                      <a:pt x="263374" y="27957"/>
                      <a:pt x="256174" y="71160"/>
                    </a:cubicBezTo>
                    <a:cubicBezTo>
                      <a:pt x="255471" y="75378"/>
                      <a:pt x="251430" y="78276"/>
                      <a:pt x="249058" y="81834"/>
                    </a:cubicBezTo>
                    <a:cubicBezTo>
                      <a:pt x="240353" y="125354"/>
                      <a:pt x="250148" y="80208"/>
                      <a:pt x="241942" y="110297"/>
                    </a:cubicBezTo>
                    <a:cubicBezTo>
                      <a:pt x="239369" y="119732"/>
                      <a:pt x="237918" y="129483"/>
                      <a:pt x="234826" y="138761"/>
                    </a:cubicBezTo>
                    <a:cubicBezTo>
                      <a:pt x="232454" y="145877"/>
                      <a:pt x="232211" y="154108"/>
                      <a:pt x="227711" y="160109"/>
                    </a:cubicBezTo>
                    <a:lnTo>
                      <a:pt x="217037" y="174341"/>
                    </a:lnTo>
                    <a:cubicBezTo>
                      <a:pt x="214609" y="181626"/>
                      <a:pt x="212730" y="190383"/>
                      <a:pt x="206363" y="195689"/>
                    </a:cubicBezTo>
                    <a:cubicBezTo>
                      <a:pt x="202288" y="199085"/>
                      <a:pt x="196447" y="199722"/>
                      <a:pt x="192131" y="202805"/>
                    </a:cubicBezTo>
                    <a:cubicBezTo>
                      <a:pt x="188036" y="205730"/>
                      <a:pt x="185856" y="211035"/>
                      <a:pt x="181457" y="213479"/>
                    </a:cubicBezTo>
                    <a:cubicBezTo>
                      <a:pt x="174900" y="217122"/>
                      <a:pt x="167225" y="218223"/>
                      <a:pt x="160109" y="220595"/>
                    </a:cubicBezTo>
                    <a:cubicBezTo>
                      <a:pt x="142606" y="226429"/>
                      <a:pt x="147439" y="225594"/>
                      <a:pt x="120971" y="227711"/>
                    </a:cubicBezTo>
                    <a:cubicBezTo>
                      <a:pt x="100839" y="229322"/>
                      <a:pt x="80648" y="230083"/>
                      <a:pt x="60486" y="231269"/>
                    </a:cubicBezTo>
                    <a:cubicBezTo>
                      <a:pt x="56928" y="232455"/>
                      <a:pt x="53525" y="234297"/>
                      <a:pt x="49812" y="234827"/>
                    </a:cubicBezTo>
                    <a:cubicBezTo>
                      <a:pt x="36844" y="236679"/>
                      <a:pt x="23270" y="234785"/>
                      <a:pt x="10674" y="238384"/>
                    </a:cubicBezTo>
                    <a:cubicBezTo>
                      <a:pt x="5836" y="239766"/>
                      <a:pt x="3558" y="245500"/>
                      <a:pt x="0" y="249058"/>
                    </a:cubicBezTo>
                    <a:cubicBezTo>
                      <a:pt x="21348" y="250244"/>
                      <a:pt x="42878" y="249592"/>
                      <a:pt x="64044" y="252616"/>
                    </a:cubicBezTo>
                    <a:cubicBezTo>
                      <a:pt x="68277" y="253221"/>
                      <a:pt x="70893" y="257820"/>
                      <a:pt x="74718" y="259732"/>
                    </a:cubicBezTo>
                    <a:cubicBezTo>
                      <a:pt x="78072" y="261409"/>
                      <a:pt x="82037" y="261613"/>
                      <a:pt x="85391" y="263290"/>
                    </a:cubicBezTo>
                    <a:cubicBezTo>
                      <a:pt x="89216" y="265202"/>
                      <a:pt x="92240" y="268494"/>
                      <a:pt x="96065" y="270406"/>
                    </a:cubicBezTo>
                    <a:cubicBezTo>
                      <a:pt x="99420" y="272083"/>
                      <a:pt x="103384" y="272287"/>
                      <a:pt x="106739" y="273964"/>
                    </a:cubicBezTo>
                    <a:cubicBezTo>
                      <a:pt x="110564" y="275876"/>
                      <a:pt x="113588" y="279168"/>
                      <a:pt x="117413" y="281080"/>
                    </a:cubicBezTo>
                    <a:cubicBezTo>
                      <a:pt x="120768" y="282757"/>
                      <a:pt x="124732" y="282961"/>
                      <a:pt x="128087" y="284638"/>
                    </a:cubicBezTo>
                    <a:cubicBezTo>
                      <a:pt x="131912" y="286550"/>
                      <a:pt x="134936" y="289842"/>
                      <a:pt x="138761" y="291754"/>
                    </a:cubicBezTo>
                    <a:cubicBezTo>
                      <a:pt x="142116" y="293431"/>
                      <a:pt x="146080" y="293635"/>
                      <a:pt x="149435" y="295312"/>
                    </a:cubicBezTo>
                    <a:cubicBezTo>
                      <a:pt x="153260" y="297224"/>
                      <a:pt x="156284" y="300516"/>
                      <a:pt x="160109" y="302428"/>
                    </a:cubicBezTo>
                    <a:cubicBezTo>
                      <a:pt x="163464" y="304105"/>
                      <a:pt x="167505" y="304165"/>
                      <a:pt x="170783" y="305986"/>
                    </a:cubicBezTo>
                    <a:cubicBezTo>
                      <a:pt x="178259" y="310139"/>
                      <a:pt x="185015" y="315474"/>
                      <a:pt x="192131" y="320218"/>
                    </a:cubicBezTo>
                    <a:lnTo>
                      <a:pt x="202805" y="327334"/>
                    </a:lnTo>
                    <a:lnTo>
                      <a:pt x="209921" y="348682"/>
                    </a:lnTo>
                    <a:cubicBezTo>
                      <a:pt x="211107" y="352240"/>
                      <a:pt x="212569" y="355718"/>
                      <a:pt x="213479" y="359356"/>
                    </a:cubicBezTo>
                    <a:lnTo>
                      <a:pt x="217037" y="373588"/>
                    </a:lnTo>
                    <a:cubicBezTo>
                      <a:pt x="215851" y="386634"/>
                      <a:pt x="215756" y="399825"/>
                      <a:pt x="213479" y="412725"/>
                    </a:cubicBezTo>
                    <a:cubicBezTo>
                      <a:pt x="212175" y="420112"/>
                      <a:pt x="206363" y="434073"/>
                      <a:pt x="206363" y="434073"/>
                    </a:cubicBezTo>
                    <a:cubicBezTo>
                      <a:pt x="207549" y="448305"/>
                      <a:pt x="204794" y="463440"/>
                      <a:pt x="209921" y="476769"/>
                    </a:cubicBezTo>
                    <a:cubicBezTo>
                      <a:pt x="211676" y="481333"/>
                      <a:pt x="219379" y="479266"/>
                      <a:pt x="224153" y="480327"/>
                    </a:cubicBezTo>
                    <a:cubicBezTo>
                      <a:pt x="230056" y="481639"/>
                      <a:pt x="236012" y="482699"/>
                      <a:pt x="241942" y="483885"/>
                    </a:cubicBezTo>
                    <a:cubicBezTo>
                      <a:pt x="268705" y="501727"/>
                      <a:pt x="256356" y="500348"/>
                      <a:pt x="288196" y="494559"/>
                    </a:cubicBezTo>
                    <a:cubicBezTo>
                      <a:pt x="293007" y="493684"/>
                      <a:pt x="297684" y="492187"/>
                      <a:pt x="302428" y="491001"/>
                    </a:cubicBezTo>
                    <a:cubicBezTo>
                      <a:pt x="305986" y="488629"/>
                      <a:pt x="310078" y="486909"/>
                      <a:pt x="313102" y="483885"/>
                    </a:cubicBezTo>
                    <a:cubicBezTo>
                      <a:pt x="316126" y="480861"/>
                      <a:pt x="317000" y="476027"/>
                      <a:pt x="320218" y="473211"/>
                    </a:cubicBezTo>
                    <a:cubicBezTo>
                      <a:pt x="326654" y="467579"/>
                      <a:pt x="334450" y="463723"/>
                      <a:pt x="341566" y="458979"/>
                    </a:cubicBezTo>
                    <a:cubicBezTo>
                      <a:pt x="345124" y="456607"/>
                      <a:pt x="348183" y="453215"/>
                      <a:pt x="352240" y="451863"/>
                    </a:cubicBezTo>
                    <a:cubicBezTo>
                      <a:pt x="366971" y="446953"/>
                      <a:pt x="359793" y="450385"/>
                      <a:pt x="373588" y="441189"/>
                    </a:cubicBezTo>
                    <a:cubicBezTo>
                      <a:pt x="385448" y="442375"/>
                      <a:pt x="397513" y="442250"/>
                      <a:pt x="409167" y="444747"/>
                    </a:cubicBezTo>
                    <a:cubicBezTo>
                      <a:pt x="414353" y="445858"/>
                      <a:pt x="418524" y="449774"/>
                      <a:pt x="423399" y="451863"/>
                    </a:cubicBezTo>
                    <a:cubicBezTo>
                      <a:pt x="426846" y="453340"/>
                      <a:pt x="430718" y="453744"/>
                      <a:pt x="434073" y="455421"/>
                    </a:cubicBezTo>
                    <a:cubicBezTo>
                      <a:pt x="437898" y="457333"/>
                      <a:pt x="440922" y="460625"/>
                      <a:pt x="444747" y="462537"/>
                    </a:cubicBezTo>
                    <a:cubicBezTo>
                      <a:pt x="448102" y="464214"/>
                      <a:pt x="452066" y="464418"/>
                      <a:pt x="455421" y="466095"/>
                    </a:cubicBezTo>
                    <a:cubicBezTo>
                      <a:pt x="479992" y="478381"/>
                      <a:pt x="450707" y="469364"/>
                      <a:pt x="480327" y="476769"/>
                    </a:cubicBezTo>
                    <a:cubicBezTo>
                      <a:pt x="485071" y="475583"/>
                      <a:pt x="492372" y="477585"/>
                      <a:pt x="494559" y="473211"/>
                    </a:cubicBezTo>
                    <a:cubicBezTo>
                      <a:pt x="497263" y="467802"/>
                      <a:pt x="492592" y="461255"/>
                      <a:pt x="491001" y="455421"/>
                    </a:cubicBezTo>
                    <a:cubicBezTo>
                      <a:pt x="489027" y="448184"/>
                      <a:pt x="485704" y="441350"/>
                      <a:pt x="483885" y="434073"/>
                    </a:cubicBezTo>
                    <a:cubicBezTo>
                      <a:pt x="479417" y="416203"/>
                      <a:pt x="481873" y="424480"/>
                      <a:pt x="476769" y="409167"/>
                    </a:cubicBezTo>
                    <a:cubicBezTo>
                      <a:pt x="475583" y="400865"/>
                      <a:pt x="473937" y="392616"/>
                      <a:pt x="473211" y="384262"/>
                    </a:cubicBezTo>
                    <a:cubicBezTo>
                      <a:pt x="471564" y="365320"/>
                      <a:pt x="472473" y="346137"/>
                      <a:pt x="469653" y="327334"/>
                    </a:cubicBezTo>
                    <a:cubicBezTo>
                      <a:pt x="468866" y="322089"/>
                      <a:pt x="464399" y="318068"/>
                      <a:pt x="462537" y="313102"/>
                    </a:cubicBezTo>
                    <a:cubicBezTo>
                      <a:pt x="458670" y="302791"/>
                      <a:pt x="457657" y="287584"/>
                      <a:pt x="455421" y="277522"/>
                    </a:cubicBezTo>
                    <a:cubicBezTo>
                      <a:pt x="454372" y="272801"/>
                      <a:pt x="447620" y="254668"/>
                      <a:pt x="444747" y="252616"/>
                    </a:cubicBezTo>
                    <a:cubicBezTo>
                      <a:pt x="439826" y="249101"/>
                      <a:pt x="432887" y="250244"/>
                      <a:pt x="426957" y="249058"/>
                    </a:cubicBezTo>
                    <a:lnTo>
                      <a:pt x="412725" y="227711"/>
                    </a:lnTo>
                    <a:cubicBezTo>
                      <a:pt x="410353" y="224153"/>
                      <a:pt x="407521" y="220862"/>
                      <a:pt x="405609" y="217037"/>
                    </a:cubicBezTo>
                    <a:cubicBezTo>
                      <a:pt x="403237" y="212293"/>
                      <a:pt x="401124" y="207410"/>
                      <a:pt x="398493" y="202805"/>
                    </a:cubicBezTo>
                    <a:cubicBezTo>
                      <a:pt x="396371" y="199092"/>
                      <a:pt x="393289" y="195956"/>
                      <a:pt x="391377" y="192131"/>
                    </a:cubicBezTo>
                    <a:cubicBezTo>
                      <a:pt x="389700" y="188776"/>
                      <a:pt x="389807" y="184637"/>
                      <a:pt x="387819" y="181457"/>
                    </a:cubicBezTo>
                    <a:cubicBezTo>
                      <a:pt x="383794" y="175017"/>
                      <a:pt x="378332" y="169597"/>
                      <a:pt x="373588" y="163667"/>
                    </a:cubicBezTo>
                    <a:cubicBezTo>
                      <a:pt x="363290" y="132772"/>
                      <a:pt x="371776" y="147623"/>
                      <a:pt x="345124" y="120971"/>
                    </a:cubicBezTo>
                    <a:lnTo>
                      <a:pt x="345124" y="120971"/>
                    </a:lnTo>
                    <a:cubicBezTo>
                      <a:pt x="336096" y="102914"/>
                      <a:pt x="342421" y="109681"/>
                      <a:pt x="327334" y="99623"/>
                    </a:cubicBezTo>
                    <a:cubicBezTo>
                      <a:pt x="326148" y="96065"/>
                      <a:pt x="324806" y="92555"/>
                      <a:pt x="323776" y="88949"/>
                    </a:cubicBezTo>
                    <a:cubicBezTo>
                      <a:pt x="322433" y="84247"/>
                      <a:pt x="322405" y="79091"/>
                      <a:pt x="320218" y="74718"/>
                    </a:cubicBezTo>
                    <a:cubicBezTo>
                      <a:pt x="316131" y="66543"/>
                      <a:pt x="304423" y="49204"/>
                      <a:pt x="295312" y="42696"/>
                    </a:cubicBezTo>
                    <a:cubicBezTo>
                      <a:pt x="290996" y="39613"/>
                      <a:pt x="285824" y="37952"/>
                      <a:pt x="281080" y="35580"/>
                    </a:cubicBezTo>
                    <a:lnTo>
                      <a:pt x="25617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5903040" y="3301269"/>
                <a:ext cx="519108" cy="502208"/>
              </a:xfrm>
              <a:custGeom>
                <a:avLst/>
                <a:gdLst>
                  <a:gd name="connsiteX0" fmla="*/ 437274 w 519108"/>
                  <a:gd name="connsiteY0" fmla="*/ 533 h 502208"/>
                  <a:gd name="connsiteX1" fmla="*/ 447948 w 519108"/>
                  <a:gd name="connsiteY1" fmla="*/ 18323 h 502208"/>
                  <a:gd name="connsiteX2" fmla="*/ 447948 w 519108"/>
                  <a:gd name="connsiteY2" fmla="*/ 75251 h 502208"/>
                  <a:gd name="connsiteX3" fmla="*/ 426600 w 519108"/>
                  <a:gd name="connsiteY3" fmla="*/ 89483 h 502208"/>
                  <a:gd name="connsiteX4" fmla="*/ 394579 w 519108"/>
                  <a:gd name="connsiteY4" fmla="*/ 117947 h 502208"/>
                  <a:gd name="connsiteX5" fmla="*/ 398137 w 519108"/>
                  <a:gd name="connsiteY5" fmla="*/ 167758 h 502208"/>
                  <a:gd name="connsiteX6" fmla="*/ 412369 w 519108"/>
                  <a:gd name="connsiteY6" fmla="*/ 189106 h 502208"/>
                  <a:gd name="connsiteX7" fmla="*/ 419485 w 519108"/>
                  <a:gd name="connsiteY7" fmla="*/ 199780 h 502208"/>
                  <a:gd name="connsiteX8" fmla="*/ 426600 w 519108"/>
                  <a:gd name="connsiteY8" fmla="*/ 210454 h 502208"/>
                  <a:gd name="connsiteX9" fmla="*/ 437274 w 519108"/>
                  <a:gd name="connsiteY9" fmla="*/ 217570 h 502208"/>
                  <a:gd name="connsiteX10" fmla="*/ 455064 w 519108"/>
                  <a:gd name="connsiteY10" fmla="*/ 235360 h 502208"/>
                  <a:gd name="connsiteX11" fmla="*/ 465738 w 519108"/>
                  <a:gd name="connsiteY11" fmla="*/ 249592 h 502208"/>
                  <a:gd name="connsiteX12" fmla="*/ 490644 w 519108"/>
                  <a:gd name="connsiteY12" fmla="*/ 274498 h 502208"/>
                  <a:gd name="connsiteX13" fmla="*/ 501318 w 519108"/>
                  <a:gd name="connsiteY13" fmla="*/ 285171 h 502208"/>
                  <a:gd name="connsiteX14" fmla="*/ 508434 w 519108"/>
                  <a:gd name="connsiteY14" fmla="*/ 295845 h 502208"/>
                  <a:gd name="connsiteX15" fmla="*/ 519108 w 519108"/>
                  <a:gd name="connsiteY15" fmla="*/ 317193 h 502208"/>
                  <a:gd name="connsiteX16" fmla="*/ 508434 w 519108"/>
                  <a:gd name="connsiteY16" fmla="*/ 324309 h 502208"/>
                  <a:gd name="connsiteX17" fmla="*/ 497760 w 519108"/>
                  <a:gd name="connsiteY17" fmla="*/ 317193 h 502208"/>
                  <a:gd name="connsiteX18" fmla="*/ 469296 w 519108"/>
                  <a:gd name="connsiteY18" fmla="*/ 310077 h 502208"/>
                  <a:gd name="connsiteX19" fmla="*/ 426600 w 519108"/>
                  <a:gd name="connsiteY19" fmla="*/ 302961 h 502208"/>
                  <a:gd name="connsiteX20" fmla="*/ 309187 w 519108"/>
                  <a:gd name="connsiteY20" fmla="*/ 306519 h 502208"/>
                  <a:gd name="connsiteX21" fmla="*/ 305629 w 519108"/>
                  <a:gd name="connsiteY21" fmla="*/ 317193 h 502208"/>
                  <a:gd name="connsiteX22" fmla="*/ 298513 w 519108"/>
                  <a:gd name="connsiteY22" fmla="*/ 327867 h 502208"/>
                  <a:gd name="connsiteX23" fmla="*/ 291397 w 519108"/>
                  <a:gd name="connsiteY23" fmla="*/ 356331 h 502208"/>
                  <a:gd name="connsiteX24" fmla="*/ 280723 w 519108"/>
                  <a:gd name="connsiteY24" fmla="*/ 384795 h 502208"/>
                  <a:gd name="connsiteX25" fmla="*/ 270049 w 519108"/>
                  <a:gd name="connsiteY25" fmla="*/ 406143 h 502208"/>
                  <a:gd name="connsiteX26" fmla="*/ 262934 w 519108"/>
                  <a:gd name="connsiteY26" fmla="*/ 427491 h 502208"/>
                  <a:gd name="connsiteX27" fmla="*/ 248702 w 519108"/>
                  <a:gd name="connsiteY27" fmla="*/ 448838 h 502208"/>
                  <a:gd name="connsiteX28" fmla="*/ 238028 w 519108"/>
                  <a:gd name="connsiteY28" fmla="*/ 470186 h 502208"/>
                  <a:gd name="connsiteX29" fmla="*/ 234470 w 519108"/>
                  <a:gd name="connsiteY29" fmla="*/ 480860 h 502208"/>
                  <a:gd name="connsiteX30" fmla="*/ 223796 w 519108"/>
                  <a:gd name="connsiteY30" fmla="*/ 502208 h 502208"/>
                  <a:gd name="connsiteX31" fmla="*/ 220238 w 519108"/>
                  <a:gd name="connsiteY31" fmla="*/ 491534 h 502208"/>
                  <a:gd name="connsiteX32" fmla="*/ 230912 w 519108"/>
                  <a:gd name="connsiteY32" fmla="*/ 359889 h 502208"/>
                  <a:gd name="connsiteX33" fmla="*/ 238028 w 519108"/>
                  <a:gd name="connsiteY33" fmla="*/ 338541 h 502208"/>
                  <a:gd name="connsiteX34" fmla="*/ 234470 w 519108"/>
                  <a:gd name="connsiteY34" fmla="*/ 320751 h 502208"/>
                  <a:gd name="connsiteX35" fmla="*/ 220238 w 519108"/>
                  <a:gd name="connsiteY35" fmla="*/ 295845 h 502208"/>
                  <a:gd name="connsiteX36" fmla="*/ 209564 w 519108"/>
                  <a:gd name="connsiteY36" fmla="*/ 285171 h 502208"/>
                  <a:gd name="connsiteX37" fmla="*/ 202448 w 519108"/>
                  <a:gd name="connsiteY37" fmla="*/ 270940 h 502208"/>
                  <a:gd name="connsiteX38" fmla="*/ 191774 w 519108"/>
                  <a:gd name="connsiteY38" fmla="*/ 256708 h 502208"/>
                  <a:gd name="connsiteX39" fmla="*/ 184658 w 519108"/>
                  <a:gd name="connsiteY39" fmla="*/ 246034 h 502208"/>
                  <a:gd name="connsiteX40" fmla="*/ 145520 w 519108"/>
                  <a:gd name="connsiteY40" fmla="*/ 221128 h 502208"/>
                  <a:gd name="connsiteX41" fmla="*/ 134846 w 519108"/>
                  <a:gd name="connsiteY41" fmla="*/ 217570 h 502208"/>
                  <a:gd name="connsiteX42" fmla="*/ 124172 w 519108"/>
                  <a:gd name="connsiteY42" fmla="*/ 210454 h 502208"/>
                  <a:gd name="connsiteX43" fmla="*/ 113499 w 519108"/>
                  <a:gd name="connsiteY43" fmla="*/ 206896 h 502208"/>
                  <a:gd name="connsiteX44" fmla="*/ 102825 w 519108"/>
                  <a:gd name="connsiteY44" fmla="*/ 199780 h 502208"/>
                  <a:gd name="connsiteX45" fmla="*/ 92151 w 519108"/>
                  <a:gd name="connsiteY45" fmla="*/ 196222 h 502208"/>
                  <a:gd name="connsiteX46" fmla="*/ 77919 w 519108"/>
                  <a:gd name="connsiteY46" fmla="*/ 189106 h 502208"/>
                  <a:gd name="connsiteX47" fmla="*/ 42339 w 519108"/>
                  <a:gd name="connsiteY47" fmla="*/ 178432 h 502208"/>
                  <a:gd name="connsiteX48" fmla="*/ 3201 w 519108"/>
                  <a:gd name="connsiteY48" fmla="*/ 181990 h 502208"/>
                  <a:gd name="connsiteX49" fmla="*/ 10317 w 519108"/>
                  <a:gd name="connsiteY49" fmla="*/ 210454 h 502208"/>
                  <a:gd name="connsiteX50" fmla="*/ 56571 w 519108"/>
                  <a:gd name="connsiteY50" fmla="*/ 206896 h 502208"/>
                  <a:gd name="connsiteX51" fmla="*/ 77919 w 519108"/>
                  <a:gd name="connsiteY51" fmla="*/ 196222 h 502208"/>
                  <a:gd name="connsiteX52" fmla="*/ 88593 w 519108"/>
                  <a:gd name="connsiteY52" fmla="*/ 185548 h 502208"/>
                  <a:gd name="connsiteX53" fmla="*/ 109941 w 519108"/>
                  <a:gd name="connsiteY53" fmla="*/ 171316 h 502208"/>
                  <a:gd name="connsiteX54" fmla="*/ 149078 w 519108"/>
                  <a:gd name="connsiteY54" fmla="*/ 149968 h 502208"/>
                  <a:gd name="connsiteX55" fmla="*/ 170426 w 519108"/>
                  <a:gd name="connsiteY55" fmla="*/ 128620 h 502208"/>
                  <a:gd name="connsiteX56" fmla="*/ 188216 w 519108"/>
                  <a:gd name="connsiteY56" fmla="*/ 107273 h 502208"/>
                  <a:gd name="connsiteX57" fmla="*/ 191774 w 519108"/>
                  <a:gd name="connsiteY57" fmla="*/ 93041 h 502208"/>
                  <a:gd name="connsiteX58" fmla="*/ 198890 w 519108"/>
                  <a:gd name="connsiteY58" fmla="*/ 71693 h 502208"/>
                  <a:gd name="connsiteX59" fmla="*/ 202448 w 519108"/>
                  <a:gd name="connsiteY59" fmla="*/ 61019 h 502208"/>
                  <a:gd name="connsiteX60" fmla="*/ 213122 w 519108"/>
                  <a:gd name="connsiteY60" fmla="*/ 36113 h 502208"/>
                  <a:gd name="connsiteX61" fmla="*/ 223796 w 519108"/>
                  <a:gd name="connsiteY61" fmla="*/ 28997 h 502208"/>
                  <a:gd name="connsiteX62" fmla="*/ 255818 w 519108"/>
                  <a:gd name="connsiteY62" fmla="*/ 39671 h 502208"/>
                  <a:gd name="connsiteX63" fmla="*/ 287839 w 519108"/>
                  <a:gd name="connsiteY63" fmla="*/ 32555 h 502208"/>
                  <a:gd name="connsiteX64" fmla="*/ 298513 w 519108"/>
                  <a:gd name="connsiteY64" fmla="*/ 28997 h 502208"/>
                  <a:gd name="connsiteX65" fmla="*/ 284281 w 519108"/>
                  <a:gd name="connsiteY65" fmla="*/ 25439 h 502208"/>
                  <a:gd name="connsiteX66" fmla="*/ 270049 w 519108"/>
                  <a:gd name="connsiteY66" fmla="*/ 18323 h 502208"/>
                  <a:gd name="connsiteX67" fmla="*/ 273607 w 519108"/>
                  <a:gd name="connsiteY67" fmla="*/ 32555 h 502208"/>
                  <a:gd name="connsiteX68" fmla="*/ 294955 w 519108"/>
                  <a:gd name="connsiteY68" fmla="*/ 39671 h 502208"/>
                  <a:gd name="connsiteX69" fmla="*/ 437274 w 519108"/>
                  <a:gd name="connsiteY69" fmla="*/ 533 h 50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19108" h="502208">
                    <a:moveTo>
                      <a:pt x="437274" y="533"/>
                    </a:moveTo>
                    <a:cubicBezTo>
                      <a:pt x="462773" y="-3025"/>
                      <a:pt x="444855" y="12138"/>
                      <a:pt x="447948" y="18323"/>
                    </a:cubicBezTo>
                    <a:cubicBezTo>
                      <a:pt x="456077" y="34581"/>
                      <a:pt x="453108" y="62719"/>
                      <a:pt x="447948" y="75251"/>
                    </a:cubicBezTo>
                    <a:cubicBezTo>
                      <a:pt x="444692" y="83159"/>
                      <a:pt x="432647" y="83435"/>
                      <a:pt x="426600" y="89483"/>
                    </a:cubicBezTo>
                    <a:cubicBezTo>
                      <a:pt x="402229" y="113855"/>
                      <a:pt x="413626" y="105249"/>
                      <a:pt x="394579" y="117947"/>
                    </a:cubicBezTo>
                    <a:cubicBezTo>
                      <a:pt x="395765" y="134551"/>
                      <a:pt x="394100" y="151609"/>
                      <a:pt x="398137" y="167758"/>
                    </a:cubicBezTo>
                    <a:cubicBezTo>
                      <a:pt x="400211" y="176055"/>
                      <a:pt x="407625" y="181990"/>
                      <a:pt x="412369" y="189106"/>
                    </a:cubicBezTo>
                    <a:lnTo>
                      <a:pt x="419485" y="199780"/>
                    </a:lnTo>
                    <a:cubicBezTo>
                      <a:pt x="421857" y="203338"/>
                      <a:pt x="423042" y="208082"/>
                      <a:pt x="426600" y="210454"/>
                    </a:cubicBezTo>
                    <a:lnTo>
                      <a:pt x="437274" y="217570"/>
                    </a:lnTo>
                    <a:cubicBezTo>
                      <a:pt x="456250" y="246034"/>
                      <a:pt x="431344" y="211640"/>
                      <a:pt x="455064" y="235360"/>
                    </a:cubicBezTo>
                    <a:cubicBezTo>
                      <a:pt x="459257" y="239553"/>
                      <a:pt x="461749" y="245204"/>
                      <a:pt x="465738" y="249592"/>
                    </a:cubicBezTo>
                    <a:cubicBezTo>
                      <a:pt x="473636" y="258279"/>
                      <a:pt x="482342" y="266196"/>
                      <a:pt x="490644" y="274498"/>
                    </a:cubicBezTo>
                    <a:cubicBezTo>
                      <a:pt x="494202" y="278056"/>
                      <a:pt x="498527" y="280985"/>
                      <a:pt x="501318" y="285171"/>
                    </a:cubicBezTo>
                    <a:cubicBezTo>
                      <a:pt x="503690" y="288729"/>
                      <a:pt x="506522" y="292020"/>
                      <a:pt x="508434" y="295845"/>
                    </a:cubicBezTo>
                    <a:cubicBezTo>
                      <a:pt x="523165" y="325306"/>
                      <a:pt x="498715" y="286603"/>
                      <a:pt x="519108" y="317193"/>
                    </a:cubicBezTo>
                    <a:cubicBezTo>
                      <a:pt x="515550" y="319565"/>
                      <a:pt x="512710" y="324309"/>
                      <a:pt x="508434" y="324309"/>
                    </a:cubicBezTo>
                    <a:cubicBezTo>
                      <a:pt x="504158" y="324309"/>
                      <a:pt x="501779" y="318654"/>
                      <a:pt x="497760" y="317193"/>
                    </a:cubicBezTo>
                    <a:cubicBezTo>
                      <a:pt x="488569" y="313851"/>
                      <a:pt x="478943" y="311685"/>
                      <a:pt x="469296" y="310077"/>
                    </a:cubicBezTo>
                    <a:lnTo>
                      <a:pt x="426600" y="302961"/>
                    </a:lnTo>
                    <a:cubicBezTo>
                      <a:pt x="387462" y="304147"/>
                      <a:pt x="348074" y="301944"/>
                      <a:pt x="309187" y="306519"/>
                    </a:cubicBezTo>
                    <a:cubicBezTo>
                      <a:pt x="305462" y="306957"/>
                      <a:pt x="307306" y="313838"/>
                      <a:pt x="305629" y="317193"/>
                    </a:cubicBezTo>
                    <a:cubicBezTo>
                      <a:pt x="303717" y="321018"/>
                      <a:pt x="300425" y="324042"/>
                      <a:pt x="298513" y="327867"/>
                    </a:cubicBezTo>
                    <a:cubicBezTo>
                      <a:pt x="294446" y="336000"/>
                      <a:pt x="293427" y="348211"/>
                      <a:pt x="291397" y="356331"/>
                    </a:cubicBezTo>
                    <a:cubicBezTo>
                      <a:pt x="289378" y="364407"/>
                      <a:pt x="283172" y="378265"/>
                      <a:pt x="280723" y="384795"/>
                    </a:cubicBezTo>
                    <a:cubicBezTo>
                      <a:pt x="274410" y="401630"/>
                      <a:pt x="280845" y="389949"/>
                      <a:pt x="270049" y="406143"/>
                    </a:cubicBezTo>
                    <a:cubicBezTo>
                      <a:pt x="267677" y="413259"/>
                      <a:pt x="267095" y="421250"/>
                      <a:pt x="262934" y="427491"/>
                    </a:cubicBezTo>
                    <a:cubicBezTo>
                      <a:pt x="258190" y="434607"/>
                      <a:pt x="251406" y="440725"/>
                      <a:pt x="248702" y="448838"/>
                    </a:cubicBezTo>
                    <a:cubicBezTo>
                      <a:pt x="239759" y="475667"/>
                      <a:pt x="251823" y="442597"/>
                      <a:pt x="238028" y="470186"/>
                    </a:cubicBezTo>
                    <a:cubicBezTo>
                      <a:pt x="236351" y="473541"/>
                      <a:pt x="236147" y="477505"/>
                      <a:pt x="234470" y="480860"/>
                    </a:cubicBezTo>
                    <a:cubicBezTo>
                      <a:pt x="220675" y="508449"/>
                      <a:pt x="232739" y="475379"/>
                      <a:pt x="223796" y="502208"/>
                    </a:cubicBezTo>
                    <a:cubicBezTo>
                      <a:pt x="222610" y="498650"/>
                      <a:pt x="220238" y="495284"/>
                      <a:pt x="220238" y="491534"/>
                    </a:cubicBezTo>
                    <a:cubicBezTo>
                      <a:pt x="220238" y="476246"/>
                      <a:pt x="227638" y="369710"/>
                      <a:pt x="230912" y="359889"/>
                    </a:cubicBezTo>
                    <a:lnTo>
                      <a:pt x="238028" y="338541"/>
                    </a:lnTo>
                    <a:cubicBezTo>
                      <a:pt x="236842" y="332611"/>
                      <a:pt x="236382" y="326488"/>
                      <a:pt x="234470" y="320751"/>
                    </a:cubicBezTo>
                    <a:cubicBezTo>
                      <a:pt x="232537" y="314951"/>
                      <a:pt x="224576" y="301051"/>
                      <a:pt x="220238" y="295845"/>
                    </a:cubicBezTo>
                    <a:cubicBezTo>
                      <a:pt x="217017" y="291979"/>
                      <a:pt x="212489" y="289265"/>
                      <a:pt x="209564" y="285171"/>
                    </a:cubicBezTo>
                    <a:cubicBezTo>
                      <a:pt x="206481" y="280855"/>
                      <a:pt x="205259" y="275437"/>
                      <a:pt x="202448" y="270940"/>
                    </a:cubicBezTo>
                    <a:cubicBezTo>
                      <a:pt x="199305" y="265911"/>
                      <a:pt x="195221" y="261533"/>
                      <a:pt x="191774" y="256708"/>
                    </a:cubicBezTo>
                    <a:cubicBezTo>
                      <a:pt x="189289" y="253228"/>
                      <a:pt x="187876" y="248850"/>
                      <a:pt x="184658" y="246034"/>
                    </a:cubicBezTo>
                    <a:cubicBezTo>
                      <a:pt x="183276" y="244825"/>
                      <a:pt x="149846" y="222570"/>
                      <a:pt x="145520" y="221128"/>
                    </a:cubicBezTo>
                    <a:cubicBezTo>
                      <a:pt x="141962" y="219942"/>
                      <a:pt x="138201" y="219247"/>
                      <a:pt x="134846" y="217570"/>
                    </a:cubicBezTo>
                    <a:cubicBezTo>
                      <a:pt x="131021" y="215658"/>
                      <a:pt x="127997" y="212366"/>
                      <a:pt x="124172" y="210454"/>
                    </a:cubicBezTo>
                    <a:cubicBezTo>
                      <a:pt x="120818" y="208777"/>
                      <a:pt x="116853" y="208573"/>
                      <a:pt x="113499" y="206896"/>
                    </a:cubicBezTo>
                    <a:cubicBezTo>
                      <a:pt x="109674" y="204984"/>
                      <a:pt x="106650" y="201692"/>
                      <a:pt x="102825" y="199780"/>
                    </a:cubicBezTo>
                    <a:cubicBezTo>
                      <a:pt x="99470" y="198103"/>
                      <a:pt x="95598" y="197699"/>
                      <a:pt x="92151" y="196222"/>
                    </a:cubicBezTo>
                    <a:cubicBezTo>
                      <a:pt x="87276" y="194133"/>
                      <a:pt x="82844" y="191076"/>
                      <a:pt x="77919" y="189106"/>
                    </a:cubicBezTo>
                    <a:cubicBezTo>
                      <a:pt x="63482" y="183331"/>
                      <a:pt x="56318" y="181927"/>
                      <a:pt x="42339" y="178432"/>
                    </a:cubicBezTo>
                    <a:cubicBezTo>
                      <a:pt x="29293" y="179618"/>
                      <a:pt x="12464" y="172727"/>
                      <a:pt x="3201" y="181990"/>
                    </a:cubicBezTo>
                    <a:cubicBezTo>
                      <a:pt x="-3715" y="188906"/>
                      <a:pt x="1455" y="206318"/>
                      <a:pt x="10317" y="210454"/>
                    </a:cubicBezTo>
                    <a:cubicBezTo>
                      <a:pt x="24330" y="216993"/>
                      <a:pt x="41153" y="208082"/>
                      <a:pt x="56571" y="206896"/>
                    </a:cubicBezTo>
                    <a:cubicBezTo>
                      <a:pt x="67269" y="203330"/>
                      <a:pt x="68723" y="203886"/>
                      <a:pt x="77919" y="196222"/>
                    </a:cubicBezTo>
                    <a:cubicBezTo>
                      <a:pt x="81785" y="193001"/>
                      <a:pt x="84621" y="188637"/>
                      <a:pt x="88593" y="185548"/>
                    </a:cubicBezTo>
                    <a:cubicBezTo>
                      <a:pt x="95344" y="180297"/>
                      <a:pt x="102292" y="175141"/>
                      <a:pt x="109941" y="171316"/>
                    </a:cubicBezTo>
                    <a:cubicBezTo>
                      <a:pt x="114586" y="168993"/>
                      <a:pt x="140721" y="157396"/>
                      <a:pt x="149078" y="149968"/>
                    </a:cubicBezTo>
                    <a:cubicBezTo>
                      <a:pt x="156600" y="143282"/>
                      <a:pt x="164843" y="136993"/>
                      <a:pt x="170426" y="128620"/>
                    </a:cubicBezTo>
                    <a:cubicBezTo>
                      <a:pt x="180333" y="113760"/>
                      <a:pt x="174518" y="120971"/>
                      <a:pt x="188216" y="107273"/>
                    </a:cubicBezTo>
                    <a:cubicBezTo>
                      <a:pt x="189402" y="102529"/>
                      <a:pt x="190369" y="97725"/>
                      <a:pt x="191774" y="93041"/>
                    </a:cubicBezTo>
                    <a:cubicBezTo>
                      <a:pt x="193929" y="85856"/>
                      <a:pt x="196518" y="78809"/>
                      <a:pt x="198890" y="71693"/>
                    </a:cubicBezTo>
                    <a:cubicBezTo>
                      <a:pt x="200076" y="68135"/>
                      <a:pt x="201538" y="64657"/>
                      <a:pt x="202448" y="61019"/>
                    </a:cubicBezTo>
                    <a:cubicBezTo>
                      <a:pt x="205170" y="50131"/>
                      <a:pt x="204932" y="44303"/>
                      <a:pt x="213122" y="36113"/>
                    </a:cubicBezTo>
                    <a:cubicBezTo>
                      <a:pt x="216146" y="33089"/>
                      <a:pt x="220238" y="31369"/>
                      <a:pt x="223796" y="28997"/>
                    </a:cubicBezTo>
                    <a:cubicBezTo>
                      <a:pt x="234470" y="32555"/>
                      <a:pt x="244785" y="41878"/>
                      <a:pt x="255818" y="39671"/>
                    </a:cubicBezTo>
                    <a:cubicBezTo>
                      <a:pt x="268045" y="37226"/>
                      <a:pt x="276116" y="35904"/>
                      <a:pt x="287839" y="32555"/>
                    </a:cubicBezTo>
                    <a:cubicBezTo>
                      <a:pt x="291445" y="31525"/>
                      <a:pt x="294955" y="30183"/>
                      <a:pt x="298513" y="28997"/>
                    </a:cubicBezTo>
                    <a:cubicBezTo>
                      <a:pt x="293769" y="27811"/>
                      <a:pt x="288860" y="27156"/>
                      <a:pt x="284281" y="25439"/>
                    </a:cubicBezTo>
                    <a:cubicBezTo>
                      <a:pt x="279315" y="23577"/>
                      <a:pt x="274462" y="15381"/>
                      <a:pt x="270049" y="18323"/>
                    </a:cubicBezTo>
                    <a:cubicBezTo>
                      <a:pt x="265980" y="21035"/>
                      <a:pt x="269894" y="29373"/>
                      <a:pt x="273607" y="32555"/>
                    </a:cubicBezTo>
                    <a:cubicBezTo>
                      <a:pt x="279302" y="37437"/>
                      <a:pt x="294955" y="39671"/>
                      <a:pt x="294955" y="39671"/>
                    </a:cubicBezTo>
                    <a:cubicBezTo>
                      <a:pt x="434902" y="36083"/>
                      <a:pt x="411775" y="4091"/>
                      <a:pt x="437274" y="53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6065673" y="3194935"/>
                <a:ext cx="25653" cy="81961"/>
              </a:xfrm>
              <a:custGeom>
                <a:avLst/>
                <a:gdLst>
                  <a:gd name="connsiteX0" fmla="*/ 18467 w 25653"/>
                  <a:gd name="connsiteY0" fmla="*/ 128 h 81961"/>
                  <a:gd name="connsiteX1" fmla="*/ 22025 w 25653"/>
                  <a:gd name="connsiteY1" fmla="*/ 17918 h 81961"/>
                  <a:gd name="connsiteX2" fmla="*/ 25583 w 25653"/>
                  <a:gd name="connsiteY2" fmla="*/ 28592 h 81961"/>
                  <a:gd name="connsiteX3" fmla="*/ 14909 w 25653"/>
                  <a:gd name="connsiteY3" fmla="*/ 74846 h 81961"/>
                  <a:gd name="connsiteX4" fmla="*/ 4235 w 25653"/>
                  <a:gd name="connsiteY4" fmla="*/ 81961 h 81961"/>
                  <a:gd name="connsiteX5" fmla="*/ 4235 w 25653"/>
                  <a:gd name="connsiteY5" fmla="*/ 32150 h 81961"/>
                  <a:gd name="connsiteX6" fmla="*/ 14909 w 25653"/>
                  <a:gd name="connsiteY6" fmla="*/ 10802 h 81961"/>
                  <a:gd name="connsiteX7" fmla="*/ 18467 w 25653"/>
                  <a:gd name="connsiteY7" fmla="*/ 128 h 8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53" h="81961">
                    <a:moveTo>
                      <a:pt x="18467" y="128"/>
                    </a:moveTo>
                    <a:cubicBezTo>
                      <a:pt x="19653" y="1314"/>
                      <a:pt x="20558" y="12051"/>
                      <a:pt x="22025" y="17918"/>
                    </a:cubicBezTo>
                    <a:cubicBezTo>
                      <a:pt x="22935" y="21556"/>
                      <a:pt x="25583" y="24842"/>
                      <a:pt x="25583" y="28592"/>
                    </a:cubicBezTo>
                    <a:cubicBezTo>
                      <a:pt x="25583" y="45310"/>
                      <a:pt x="27207" y="62548"/>
                      <a:pt x="14909" y="74846"/>
                    </a:cubicBezTo>
                    <a:cubicBezTo>
                      <a:pt x="11885" y="77870"/>
                      <a:pt x="7793" y="79589"/>
                      <a:pt x="4235" y="81961"/>
                    </a:cubicBezTo>
                    <a:cubicBezTo>
                      <a:pt x="-1661" y="58379"/>
                      <a:pt x="-1158" y="67203"/>
                      <a:pt x="4235" y="32150"/>
                    </a:cubicBezTo>
                    <a:cubicBezTo>
                      <a:pt x="8794" y="2518"/>
                      <a:pt x="6113" y="41587"/>
                      <a:pt x="14909" y="10802"/>
                    </a:cubicBezTo>
                    <a:cubicBezTo>
                      <a:pt x="16212" y="6241"/>
                      <a:pt x="17281" y="-1058"/>
                      <a:pt x="18467" y="12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6126836" y="3264543"/>
                <a:ext cx="46789" cy="33701"/>
              </a:xfrm>
              <a:custGeom>
                <a:avLst/>
                <a:gdLst>
                  <a:gd name="connsiteX0" fmla="*/ 17790 w 46789"/>
                  <a:gd name="connsiteY0" fmla="*/ 5238 h 33701"/>
                  <a:gd name="connsiteX1" fmla="*/ 46253 w 46789"/>
                  <a:gd name="connsiteY1" fmla="*/ 19469 h 33701"/>
                  <a:gd name="connsiteX2" fmla="*/ 42696 w 46789"/>
                  <a:gd name="connsiteY2" fmla="*/ 30143 h 33701"/>
                  <a:gd name="connsiteX3" fmla="*/ 0 w 46789"/>
                  <a:gd name="connsiteY3" fmla="*/ 33701 h 33701"/>
                  <a:gd name="connsiteX4" fmla="*/ 17790 w 46789"/>
                  <a:gd name="connsiteY4" fmla="*/ 12353 h 33701"/>
                  <a:gd name="connsiteX5" fmla="*/ 24906 w 46789"/>
                  <a:gd name="connsiteY5" fmla="*/ 1680 h 33701"/>
                  <a:gd name="connsiteX6" fmla="*/ 17790 w 46789"/>
                  <a:gd name="connsiteY6" fmla="*/ 5238 h 3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89" h="33701">
                    <a:moveTo>
                      <a:pt x="17790" y="5238"/>
                    </a:moveTo>
                    <a:cubicBezTo>
                      <a:pt x="21348" y="8203"/>
                      <a:pt x="44222" y="14392"/>
                      <a:pt x="46253" y="19469"/>
                    </a:cubicBezTo>
                    <a:cubicBezTo>
                      <a:pt x="47646" y="22951"/>
                      <a:pt x="46281" y="29040"/>
                      <a:pt x="42696" y="30143"/>
                    </a:cubicBezTo>
                    <a:cubicBezTo>
                      <a:pt x="29046" y="34343"/>
                      <a:pt x="14232" y="32515"/>
                      <a:pt x="0" y="33701"/>
                    </a:cubicBezTo>
                    <a:cubicBezTo>
                      <a:pt x="15265" y="3172"/>
                      <a:pt x="-2325" y="32467"/>
                      <a:pt x="17790" y="12353"/>
                    </a:cubicBezTo>
                    <a:cubicBezTo>
                      <a:pt x="20814" y="9330"/>
                      <a:pt x="28327" y="4245"/>
                      <a:pt x="24906" y="1680"/>
                    </a:cubicBezTo>
                    <a:cubicBezTo>
                      <a:pt x="19213" y="-2589"/>
                      <a:pt x="14232" y="2273"/>
                      <a:pt x="17790" y="52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6965385" y="1505019"/>
                <a:ext cx="598729" cy="537260"/>
              </a:xfrm>
              <a:custGeom>
                <a:avLst/>
                <a:gdLst>
                  <a:gd name="connsiteX0" fmla="*/ 253750 w 598729"/>
                  <a:gd name="connsiteY0" fmla="*/ 5 h 537260"/>
                  <a:gd name="connsiteX1" fmla="*/ 250192 w 598729"/>
                  <a:gd name="connsiteY1" fmla="*/ 49817 h 537260"/>
                  <a:gd name="connsiteX2" fmla="*/ 235960 w 598729"/>
                  <a:gd name="connsiteY2" fmla="*/ 78281 h 537260"/>
                  <a:gd name="connsiteX3" fmla="*/ 221728 w 598729"/>
                  <a:gd name="connsiteY3" fmla="*/ 113860 h 537260"/>
                  <a:gd name="connsiteX4" fmla="*/ 203938 w 598729"/>
                  <a:gd name="connsiteY4" fmla="*/ 160114 h 537260"/>
                  <a:gd name="connsiteX5" fmla="*/ 196822 w 598729"/>
                  <a:gd name="connsiteY5" fmla="*/ 195694 h 537260"/>
                  <a:gd name="connsiteX6" fmla="*/ 189706 w 598729"/>
                  <a:gd name="connsiteY6" fmla="*/ 217042 h 537260"/>
                  <a:gd name="connsiteX7" fmla="*/ 179032 w 598729"/>
                  <a:gd name="connsiteY7" fmla="*/ 220600 h 537260"/>
                  <a:gd name="connsiteX8" fmla="*/ 1133 w 598729"/>
                  <a:gd name="connsiteY8" fmla="*/ 220600 h 537260"/>
                  <a:gd name="connsiteX9" fmla="*/ 8249 w 598729"/>
                  <a:gd name="connsiteY9" fmla="*/ 231274 h 537260"/>
                  <a:gd name="connsiteX10" fmla="*/ 29597 w 598729"/>
                  <a:gd name="connsiteY10" fmla="*/ 252621 h 537260"/>
                  <a:gd name="connsiteX11" fmla="*/ 61619 w 598729"/>
                  <a:gd name="connsiteY11" fmla="*/ 273969 h 537260"/>
                  <a:gd name="connsiteX12" fmla="*/ 72293 w 598729"/>
                  <a:gd name="connsiteY12" fmla="*/ 284643 h 537260"/>
                  <a:gd name="connsiteX13" fmla="*/ 93641 w 598729"/>
                  <a:gd name="connsiteY13" fmla="*/ 295317 h 537260"/>
                  <a:gd name="connsiteX14" fmla="*/ 114989 w 598729"/>
                  <a:gd name="connsiteY14" fmla="*/ 305991 h 537260"/>
                  <a:gd name="connsiteX15" fmla="*/ 136336 w 598729"/>
                  <a:gd name="connsiteY15" fmla="*/ 316665 h 537260"/>
                  <a:gd name="connsiteX16" fmla="*/ 157684 w 598729"/>
                  <a:gd name="connsiteY16" fmla="*/ 334455 h 537260"/>
                  <a:gd name="connsiteX17" fmla="*/ 164800 w 598729"/>
                  <a:gd name="connsiteY17" fmla="*/ 355803 h 537260"/>
                  <a:gd name="connsiteX18" fmla="*/ 168358 w 598729"/>
                  <a:gd name="connsiteY18" fmla="*/ 366477 h 537260"/>
                  <a:gd name="connsiteX19" fmla="*/ 168358 w 598729"/>
                  <a:gd name="connsiteY19" fmla="*/ 473216 h 537260"/>
                  <a:gd name="connsiteX20" fmla="*/ 164800 w 598729"/>
                  <a:gd name="connsiteY20" fmla="*/ 483890 h 537260"/>
                  <a:gd name="connsiteX21" fmla="*/ 175474 w 598729"/>
                  <a:gd name="connsiteY21" fmla="*/ 533702 h 537260"/>
                  <a:gd name="connsiteX22" fmla="*/ 186148 w 598729"/>
                  <a:gd name="connsiteY22" fmla="*/ 537260 h 537260"/>
                  <a:gd name="connsiteX23" fmla="*/ 207496 w 598729"/>
                  <a:gd name="connsiteY23" fmla="*/ 523028 h 537260"/>
                  <a:gd name="connsiteX24" fmla="*/ 211054 w 598729"/>
                  <a:gd name="connsiteY24" fmla="*/ 512354 h 537260"/>
                  <a:gd name="connsiteX25" fmla="*/ 221728 w 598729"/>
                  <a:gd name="connsiteY25" fmla="*/ 505238 h 537260"/>
                  <a:gd name="connsiteX26" fmla="*/ 235960 w 598729"/>
                  <a:gd name="connsiteY26" fmla="*/ 494564 h 537260"/>
                  <a:gd name="connsiteX27" fmla="*/ 228844 w 598729"/>
                  <a:gd name="connsiteY27" fmla="*/ 473216 h 537260"/>
                  <a:gd name="connsiteX28" fmla="*/ 221728 w 598729"/>
                  <a:gd name="connsiteY28" fmla="*/ 451868 h 537260"/>
                  <a:gd name="connsiteX29" fmla="*/ 225286 w 598729"/>
                  <a:gd name="connsiteY29" fmla="*/ 370035 h 537260"/>
                  <a:gd name="connsiteX30" fmla="*/ 232402 w 598729"/>
                  <a:gd name="connsiteY30" fmla="*/ 341571 h 537260"/>
                  <a:gd name="connsiteX31" fmla="*/ 239518 w 598729"/>
                  <a:gd name="connsiteY31" fmla="*/ 313107 h 537260"/>
                  <a:gd name="connsiteX32" fmla="*/ 246634 w 598729"/>
                  <a:gd name="connsiteY32" fmla="*/ 266853 h 537260"/>
                  <a:gd name="connsiteX33" fmla="*/ 250192 w 598729"/>
                  <a:gd name="connsiteY33" fmla="*/ 256179 h 537260"/>
                  <a:gd name="connsiteX34" fmla="*/ 260866 w 598729"/>
                  <a:gd name="connsiteY34" fmla="*/ 252621 h 537260"/>
                  <a:gd name="connsiteX35" fmla="*/ 278655 w 598729"/>
                  <a:gd name="connsiteY35" fmla="*/ 273969 h 537260"/>
                  <a:gd name="connsiteX36" fmla="*/ 285771 w 598729"/>
                  <a:gd name="connsiteY36" fmla="*/ 295317 h 537260"/>
                  <a:gd name="connsiteX37" fmla="*/ 289329 w 598729"/>
                  <a:gd name="connsiteY37" fmla="*/ 305991 h 537260"/>
                  <a:gd name="connsiteX38" fmla="*/ 296445 w 598729"/>
                  <a:gd name="connsiteY38" fmla="*/ 330897 h 537260"/>
                  <a:gd name="connsiteX39" fmla="*/ 307119 w 598729"/>
                  <a:gd name="connsiteY39" fmla="*/ 341571 h 537260"/>
                  <a:gd name="connsiteX40" fmla="*/ 310677 w 598729"/>
                  <a:gd name="connsiteY40" fmla="*/ 352245 h 537260"/>
                  <a:gd name="connsiteX41" fmla="*/ 342699 w 598729"/>
                  <a:gd name="connsiteY41" fmla="*/ 377151 h 537260"/>
                  <a:gd name="connsiteX42" fmla="*/ 364047 w 598729"/>
                  <a:gd name="connsiteY42" fmla="*/ 412730 h 537260"/>
                  <a:gd name="connsiteX43" fmla="*/ 396069 w 598729"/>
                  <a:gd name="connsiteY43" fmla="*/ 444752 h 537260"/>
                  <a:gd name="connsiteX44" fmla="*/ 406743 w 598729"/>
                  <a:gd name="connsiteY44" fmla="*/ 455426 h 537260"/>
                  <a:gd name="connsiteX45" fmla="*/ 417417 w 598729"/>
                  <a:gd name="connsiteY45" fmla="*/ 462542 h 537260"/>
                  <a:gd name="connsiteX46" fmla="*/ 456554 w 598729"/>
                  <a:gd name="connsiteY46" fmla="*/ 458984 h 537260"/>
                  <a:gd name="connsiteX47" fmla="*/ 467228 w 598729"/>
                  <a:gd name="connsiteY47" fmla="*/ 451868 h 537260"/>
                  <a:gd name="connsiteX48" fmla="*/ 463670 w 598729"/>
                  <a:gd name="connsiteY48" fmla="*/ 430520 h 537260"/>
                  <a:gd name="connsiteX49" fmla="*/ 452996 w 598729"/>
                  <a:gd name="connsiteY49" fmla="*/ 391383 h 537260"/>
                  <a:gd name="connsiteX50" fmla="*/ 445880 w 598729"/>
                  <a:gd name="connsiteY50" fmla="*/ 362919 h 537260"/>
                  <a:gd name="connsiteX51" fmla="*/ 449438 w 598729"/>
                  <a:gd name="connsiteY51" fmla="*/ 309549 h 537260"/>
                  <a:gd name="connsiteX52" fmla="*/ 456554 w 598729"/>
                  <a:gd name="connsiteY52" fmla="*/ 298875 h 537260"/>
                  <a:gd name="connsiteX53" fmla="*/ 470786 w 598729"/>
                  <a:gd name="connsiteY53" fmla="*/ 295317 h 537260"/>
                  <a:gd name="connsiteX54" fmla="*/ 488576 w 598729"/>
                  <a:gd name="connsiteY54" fmla="*/ 270411 h 537260"/>
                  <a:gd name="connsiteX55" fmla="*/ 502808 w 598729"/>
                  <a:gd name="connsiteY55" fmla="*/ 256179 h 537260"/>
                  <a:gd name="connsiteX56" fmla="*/ 524156 w 598729"/>
                  <a:gd name="connsiteY56" fmla="*/ 238390 h 537260"/>
                  <a:gd name="connsiteX57" fmla="*/ 545504 w 598729"/>
                  <a:gd name="connsiteY57" fmla="*/ 206368 h 537260"/>
                  <a:gd name="connsiteX58" fmla="*/ 563294 w 598729"/>
                  <a:gd name="connsiteY58" fmla="*/ 185020 h 537260"/>
                  <a:gd name="connsiteX59" fmla="*/ 577526 w 598729"/>
                  <a:gd name="connsiteY59" fmla="*/ 177904 h 537260"/>
                  <a:gd name="connsiteX60" fmla="*/ 588199 w 598729"/>
                  <a:gd name="connsiteY60" fmla="*/ 170788 h 537260"/>
                  <a:gd name="connsiteX61" fmla="*/ 506366 w 598729"/>
                  <a:gd name="connsiteY61" fmla="*/ 163672 h 537260"/>
                  <a:gd name="connsiteX62" fmla="*/ 474344 w 598729"/>
                  <a:gd name="connsiteY62" fmla="*/ 167230 h 537260"/>
                  <a:gd name="connsiteX63" fmla="*/ 442322 w 598729"/>
                  <a:gd name="connsiteY63" fmla="*/ 174346 h 537260"/>
                  <a:gd name="connsiteX64" fmla="*/ 410301 w 598729"/>
                  <a:gd name="connsiteY64" fmla="*/ 177904 h 537260"/>
                  <a:gd name="connsiteX65" fmla="*/ 367605 w 598729"/>
                  <a:gd name="connsiteY65" fmla="*/ 185020 h 537260"/>
                  <a:gd name="connsiteX66" fmla="*/ 356931 w 598729"/>
                  <a:gd name="connsiteY66" fmla="*/ 181462 h 537260"/>
                  <a:gd name="connsiteX67" fmla="*/ 353373 w 598729"/>
                  <a:gd name="connsiteY67" fmla="*/ 170788 h 537260"/>
                  <a:gd name="connsiteX68" fmla="*/ 346257 w 598729"/>
                  <a:gd name="connsiteY68" fmla="*/ 160114 h 537260"/>
                  <a:gd name="connsiteX69" fmla="*/ 339141 w 598729"/>
                  <a:gd name="connsiteY69" fmla="*/ 145882 h 537260"/>
                  <a:gd name="connsiteX70" fmla="*/ 321351 w 598729"/>
                  <a:gd name="connsiteY70" fmla="*/ 120976 h 537260"/>
                  <a:gd name="connsiteX71" fmla="*/ 303561 w 598729"/>
                  <a:gd name="connsiteY71" fmla="*/ 96070 h 537260"/>
                  <a:gd name="connsiteX72" fmla="*/ 300003 w 598729"/>
                  <a:gd name="connsiteY72" fmla="*/ 85397 h 537260"/>
                  <a:gd name="connsiteX73" fmla="*/ 282213 w 598729"/>
                  <a:gd name="connsiteY73" fmla="*/ 60491 h 537260"/>
                  <a:gd name="connsiteX74" fmla="*/ 267982 w 598729"/>
                  <a:gd name="connsiteY74" fmla="*/ 46259 h 537260"/>
                  <a:gd name="connsiteX75" fmla="*/ 253750 w 598729"/>
                  <a:gd name="connsiteY75" fmla="*/ 5 h 53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598729" h="537260">
                    <a:moveTo>
                      <a:pt x="253750" y="5"/>
                    </a:moveTo>
                    <a:cubicBezTo>
                      <a:pt x="250785" y="598"/>
                      <a:pt x="253881" y="33585"/>
                      <a:pt x="250192" y="49817"/>
                    </a:cubicBezTo>
                    <a:cubicBezTo>
                      <a:pt x="247841" y="60161"/>
                      <a:pt x="238533" y="67990"/>
                      <a:pt x="235960" y="78281"/>
                    </a:cubicBezTo>
                    <a:cubicBezTo>
                      <a:pt x="229155" y="105502"/>
                      <a:pt x="236733" y="79564"/>
                      <a:pt x="221728" y="113860"/>
                    </a:cubicBezTo>
                    <a:cubicBezTo>
                      <a:pt x="219515" y="118918"/>
                      <a:pt x="207597" y="147306"/>
                      <a:pt x="203938" y="160114"/>
                    </a:cubicBezTo>
                    <a:cubicBezTo>
                      <a:pt x="192111" y="201507"/>
                      <a:pt x="210801" y="139777"/>
                      <a:pt x="196822" y="195694"/>
                    </a:cubicBezTo>
                    <a:cubicBezTo>
                      <a:pt x="195003" y="202971"/>
                      <a:pt x="196822" y="214670"/>
                      <a:pt x="189706" y="217042"/>
                    </a:cubicBezTo>
                    <a:lnTo>
                      <a:pt x="179032" y="220600"/>
                    </a:lnTo>
                    <a:cubicBezTo>
                      <a:pt x="162301" y="220060"/>
                      <a:pt x="34237" y="212811"/>
                      <a:pt x="1133" y="220600"/>
                    </a:cubicBezTo>
                    <a:cubicBezTo>
                      <a:pt x="-3030" y="221579"/>
                      <a:pt x="5408" y="228078"/>
                      <a:pt x="8249" y="231274"/>
                    </a:cubicBezTo>
                    <a:cubicBezTo>
                      <a:pt x="14935" y="238795"/>
                      <a:pt x="20968" y="247443"/>
                      <a:pt x="29597" y="252621"/>
                    </a:cubicBezTo>
                    <a:cubicBezTo>
                      <a:pt x="42868" y="260584"/>
                      <a:pt x="50090" y="264087"/>
                      <a:pt x="61619" y="273969"/>
                    </a:cubicBezTo>
                    <a:cubicBezTo>
                      <a:pt x="65439" y="277244"/>
                      <a:pt x="68427" y="281422"/>
                      <a:pt x="72293" y="284643"/>
                    </a:cubicBezTo>
                    <a:cubicBezTo>
                      <a:pt x="87588" y="297389"/>
                      <a:pt x="77594" y="287294"/>
                      <a:pt x="93641" y="295317"/>
                    </a:cubicBezTo>
                    <a:cubicBezTo>
                      <a:pt x="121230" y="309112"/>
                      <a:pt x="88160" y="297048"/>
                      <a:pt x="114989" y="305991"/>
                    </a:cubicBezTo>
                    <a:cubicBezTo>
                      <a:pt x="145570" y="326381"/>
                      <a:pt x="106881" y="301937"/>
                      <a:pt x="136336" y="316665"/>
                    </a:cubicBezTo>
                    <a:cubicBezTo>
                      <a:pt x="146243" y="321619"/>
                      <a:pt x="149815" y="326586"/>
                      <a:pt x="157684" y="334455"/>
                    </a:cubicBezTo>
                    <a:lnTo>
                      <a:pt x="164800" y="355803"/>
                    </a:lnTo>
                    <a:lnTo>
                      <a:pt x="168358" y="366477"/>
                    </a:lnTo>
                    <a:cubicBezTo>
                      <a:pt x="172424" y="419339"/>
                      <a:pt x="174183" y="414963"/>
                      <a:pt x="168358" y="473216"/>
                    </a:cubicBezTo>
                    <a:cubicBezTo>
                      <a:pt x="167985" y="476948"/>
                      <a:pt x="165986" y="480332"/>
                      <a:pt x="164800" y="483890"/>
                    </a:cubicBezTo>
                    <a:cubicBezTo>
                      <a:pt x="165721" y="494026"/>
                      <a:pt x="162079" y="522986"/>
                      <a:pt x="175474" y="533702"/>
                    </a:cubicBezTo>
                    <a:cubicBezTo>
                      <a:pt x="178403" y="536045"/>
                      <a:pt x="182590" y="536074"/>
                      <a:pt x="186148" y="537260"/>
                    </a:cubicBezTo>
                    <a:cubicBezTo>
                      <a:pt x="193264" y="532516"/>
                      <a:pt x="204792" y="531141"/>
                      <a:pt x="207496" y="523028"/>
                    </a:cubicBezTo>
                    <a:cubicBezTo>
                      <a:pt x="208682" y="519470"/>
                      <a:pt x="208711" y="515283"/>
                      <a:pt x="211054" y="512354"/>
                    </a:cubicBezTo>
                    <a:cubicBezTo>
                      <a:pt x="213725" y="509015"/>
                      <a:pt x="218248" y="507723"/>
                      <a:pt x="221728" y="505238"/>
                    </a:cubicBezTo>
                    <a:cubicBezTo>
                      <a:pt x="226553" y="501791"/>
                      <a:pt x="231216" y="498122"/>
                      <a:pt x="235960" y="494564"/>
                    </a:cubicBezTo>
                    <a:lnTo>
                      <a:pt x="228844" y="473216"/>
                    </a:lnTo>
                    <a:lnTo>
                      <a:pt x="221728" y="451868"/>
                    </a:lnTo>
                    <a:cubicBezTo>
                      <a:pt x="222914" y="424590"/>
                      <a:pt x="222656" y="397211"/>
                      <a:pt x="225286" y="370035"/>
                    </a:cubicBezTo>
                    <a:cubicBezTo>
                      <a:pt x="226228" y="360300"/>
                      <a:pt x="230484" y="351161"/>
                      <a:pt x="232402" y="341571"/>
                    </a:cubicBezTo>
                    <a:cubicBezTo>
                      <a:pt x="236696" y="320103"/>
                      <a:pt x="234048" y="329518"/>
                      <a:pt x="239518" y="313107"/>
                    </a:cubicBezTo>
                    <a:cubicBezTo>
                      <a:pt x="241890" y="297689"/>
                      <a:pt x="243759" y="282185"/>
                      <a:pt x="246634" y="266853"/>
                    </a:cubicBezTo>
                    <a:cubicBezTo>
                      <a:pt x="247325" y="263167"/>
                      <a:pt x="247540" y="258831"/>
                      <a:pt x="250192" y="256179"/>
                    </a:cubicBezTo>
                    <a:cubicBezTo>
                      <a:pt x="252844" y="253527"/>
                      <a:pt x="257308" y="253807"/>
                      <a:pt x="260866" y="252621"/>
                    </a:cubicBezTo>
                    <a:cubicBezTo>
                      <a:pt x="277082" y="258026"/>
                      <a:pt x="271027" y="252990"/>
                      <a:pt x="278655" y="273969"/>
                    </a:cubicBezTo>
                    <a:cubicBezTo>
                      <a:pt x="281218" y="281018"/>
                      <a:pt x="283399" y="288201"/>
                      <a:pt x="285771" y="295317"/>
                    </a:cubicBezTo>
                    <a:cubicBezTo>
                      <a:pt x="286957" y="298875"/>
                      <a:pt x="288419" y="302353"/>
                      <a:pt x="289329" y="305991"/>
                    </a:cubicBezTo>
                    <a:cubicBezTo>
                      <a:pt x="289803" y="307889"/>
                      <a:pt x="294403" y="327834"/>
                      <a:pt x="296445" y="330897"/>
                    </a:cubicBezTo>
                    <a:cubicBezTo>
                      <a:pt x="299236" y="335084"/>
                      <a:pt x="303561" y="338013"/>
                      <a:pt x="307119" y="341571"/>
                    </a:cubicBezTo>
                    <a:cubicBezTo>
                      <a:pt x="308305" y="345129"/>
                      <a:pt x="308025" y="349593"/>
                      <a:pt x="310677" y="352245"/>
                    </a:cubicBezTo>
                    <a:cubicBezTo>
                      <a:pt x="329070" y="370638"/>
                      <a:pt x="330180" y="359624"/>
                      <a:pt x="342699" y="377151"/>
                    </a:cubicBezTo>
                    <a:cubicBezTo>
                      <a:pt x="356738" y="396806"/>
                      <a:pt x="341877" y="390560"/>
                      <a:pt x="364047" y="412730"/>
                    </a:cubicBezTo>
                    <a:lnTo>
                      <a:pt x="396069" y="444752"/>
                    </a:lnTo>
                    <a:cubicBezTo>
                      <a:pt x="399627" y="448310"/>
                      <a:pt x="402556" y="452635"/>
                      <a:pt x="406743" y="455426"/>
                    </a:cubicBezTo>
                    <a:lnTo>
                      <a:pt x="417417" y="462542"/>
                    </a:lnTo>
                    <a:cubicBezTo>
                      <a:pt x="430463" y="461356"/>
                      <a:pt x="443745" y="461729"/>
                      <a:pt x="456554" y="458984"/>
                    </a:cubicBezTo>
                    <a:cubicBezTo>
                      <a:pt x="460735" y="458088"/>
                      <a:pt x="466191" y="456017"/>
                      <a:pt x="467228" y="451868"/>
                    </a:cubicBezTo>
                    <a:cubicBezTo>
                      <a:pt x="468978" y="444869"/>
                      <a:pt x="464961" y="437618"/>
                      <a:pt x="463670" y="430520"/>
                    </a:cubicBezTo>
                    <a:cubicBezTo>
                      <a:pt x="455464" y="385386"/>
                      <a:pt x="465965" y="443259"/>
                      <a:pt x="452996" y="391383"/>
                    </a:cubicBezTo>
                    <a:lnTo>
                      <a:pt x="445880" y="362919"/>
                    </a:lnTo>
                    <a:cubicBezTo>
                      <a:pt x="447066" y="345129"/>
                      <a:pt x="446507" y="327136"/>
                      <a:pt x="449438" y="309549"/>
                    </a:cubicBezTo>
                    <a:cubicBezTo>
                      <a:pt x="450141" y="305331"/>
                      <a:pt x="452996" y="301247"/>
                      <a:pt x="456554" y="298875"/>
                    </a:cubicBezTo>
                    <a:cubicBezTo>
                      <a:pt x="460623" y="296163"/>
                      <a:pt x="466042" y="296503"/>
                      <a:pt x="470786" y="295317"/>
                    </a:cubicBezTo>
                    <a:cubicBezTo>
                      <a:pt x="476099" y="287347"/>
                      <a:pt x="482397" y="277472"/>
                      <a:pt x="488576" y="270411"/>
                    </a:cubicBezTo>
                    <a:cubicBezTo>
                      <a:pt x="492994" y="265362"/>
                      <a:pt x="497714" y="260545"/>
                      <a:pt x="502808" y="256179"/>
                    </a:cubicBezTo>
                    <a:cubicBezTo>
                      <a:pt x="516511" y="244434"/>
                      <a:pt x="511821" y="254249"/>
                      <a:pt x="524156" y="238390"/>
                    </a:cubicBezTo>
                    <a:lnTo>
                      <a:pt x="545504" y="206368"/>
                    </a:lnTo>
                    <a:cubicBezTo>
                      <a:pt x="551178" y="197857"/>
                      <a:pt x="554577" y="191246"/>
                      <a:pt x="563294" y="185020"/>
                    </a:cubicBezTo>
                    <a:cubicBezTo>
                      <a:pt x="567610" y="181937"/>
                      <a:pt x="572921" y="180536"/>
                      <a:pt x="577526" y="177904"/>
                    </a:cubicBezTo>
                    <a:cubicBezTo>
                      <a:pt x="581238" y="175782"/>
                      <a:pt x="584641" y="173160"/>
                      <a:pt x="588199" y="170788"/>
                    </a:cubicBezTo>
                    <a:cubicBezTo>
                      <a:pt x="611599" y="135687"/>
                      <a:pt x="600805" y="158117"/>
                      <a:pt x="506366" y="163672"/>
                    </a:cubicBezTo>
                    <a:cubicBezTo>
                      <a:pt x="495645" y="164303"/>
                      <a:pt x="485018" y="166044"/>
                      <a:pt x="474344" y="167230"/>
                    </a:cubicBezTo>
                    <a:cubicBezTo>
                      <a:pt x="463985" y="169820"/>
                      <a:pt x="452862" y="172840"/>
                      <a:pt x="442322" y="174346"/>
                    </a:cubicBezTo>
                    <a:cubicBezTo>
                      <a:pt x="431691" y="175865"/>
                      <a:pt x="420932" y="176385"/>
                      <a:pt x="410301" y="177904"/>
                    </a:cubicBezTo>
                    <a:cubicBezTo>
                      <a:pt x="396018" y="179944"/>
                      <a:pt x="367605" y="185020"/>
                      <a:pt x="367605" y="185020"/>
                    </a:cubicBezTo>
                    <a:cubicBezTo>
                      <a:pt x="364047" y="183834"/>
                      <a:pt x="359583" y="184114"/>
                      <a:pt x="356931" y="181462"/>
                    </a:cubicBezTo>
                    <a:cubicBezTo>
                      <a:pt x="354279" y="178810"/>
                      <a:pt x="355050" y="174143"/>
                      <a:pt x="353373" y="170788"/>
                    </a:cubicBezTo>
                    <a:cubicBezTo>
                      <a:pt x="351461" y="166963"/>
                      <a:pt x="348379" y="163827"/>
                      <a:pt x="346257" y="160114"/>
                    </a:cubicBezTo>
                    <a:cubicBezTo>
                      <a:pt x="343626" y="155509"/>
                      <a:pt x="341772" y="150487"/>
                      <a:pt x="339141" y="145882"/>
                    </a:cubicBezTo>
                    <a:cubicBezTo>
                      <a:pt x="329105" y="128319"/>
                      <a:pt x="334079" y="141340"/>
                      <a:pt x="321351" y="120976"/>
                    </a:cubicBezTo>
                    <a:cubicBezTo>
                      <a:pt x="305741" y="95999"/>
                      <a:pt x="323909" y="116418"/>
                      <a:pt x="303561" y="96070"/>
                    </a:cubicBezTo>
                    <a:cubicBezTo>
                      <a:pt x="302375" y="92512"/>
                      <a:pt x="301680" y="88751"/>
                      <a:pt x="300003" y="85397"/>
                    </a:cubicBezTo>
                    <a:cubicBezTo>
                      <a:pt x="297789" y="80969"/>
                      <a:pt x="284094" y="62640"/>
                      <a:pt x="282213" y="60491"/>
                    </a:cubicBezTo>
                    <a:cubicBezTo>
                      <a:pt x="277795" y="55442"/>
                      <a:pt x="272348" y="51353"/>
                      <a:pt x="267982" y="46259"/>
                    </a:cubicBezTo>
                    <a:cubicBezTo>
                      <a:pt x="265199" y="43012"/>
                      <a:pt x="256715" y="-588"/>
                      <a:pt x="253750" y="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3" name="Freihandform 32"/>
              <p:cNvSpPr/>
              <p:nvPr/>
            </p:nvSpPr>
            <p:spPr>
              <a:xfrm>
                <a:off x="7222693" y="1849989"/>
                <a:ext cx="56927" cy="139790"/>
              </a:xfrm>
              <a:custGeom>
                <a:avLst/>
                <a:gdLst>
                  <a:gd name="connsiteX0" fmla="*/ 3558 w 56927"/>
                  <a:gd name="connsiteY0" fmla="*/ 159 h 139790"/>
                  <a:gd name="connsiteX1" fmla="*/ 0 w 56927"/>
                  <a:gd name="connsiteY1" fmla="*/ 17949 h 139790"/>
                  <a:gd name="connsiteX2" fmla="*/ 3558 w 56927"/>
                  <a:gd name="connsiteY2" fmla="*/ 49971 h 139790"/>
                  <a:gd name="connsiteX3" fmla="*/ 10674 w 56927"/>
                  <a:gd name="connsiteY3" fmla="*/ 78434 h 139790"/>
                  <a:gd name="connsiteX4" fmla="*/ 10674 w 56927"/>
                  <a:gd name="connsiteY4" fmla="*/ 138920 h 139790"/>
                  <a:gd name="connsiteX5" fmla="*/ 21347 w 56927"/>
                  <a:gd name="connsiteY5" fmla="*/ 135362 h 139790"/>
                  <a:gd name="connsiteX6" fmla="*/ 42695 w 56927"/>
                  <a:gd name="connsiteY6" fmla="*/ 114014 h 139790"/>
                  <a:gd name="connsiteX7" fmla="*/ 46253 w 56927"/>
                  <a:gd name="connsiteY7" fmla="*/ 103340 h 139790"/>
                  <a:gd name="connsiteX8" fmla="*/ 56927 w 56927"/>
                  <a:gd name="connsiteY8" fmla="*/ 99782 h 139790"/>
                  <a:gd name="connsiteX9" fmla="*/ 46253 w 56927"/>
                  <a:gd name="connsiteY9" fmla="*/ 78434 h 139790"/>
                  <a:gd name="connsiteX10" fmla="*/ 32021 w 56927"/>
                  <a:gd name="connsiteY10" fmla="*/ 74876 h 139790"/>
                  <a:gd name="connsiteX11" fmla="*/ 24905 w 56927"/>
                  <a:gd name="connsiteY11" fmla="*/ 64202 h 139790"/>
                  <a:gd name="connsiteX12" fmla="*/ 14232 w 56927"/>
                  <a:gd name="connsiteY12" fmla="*/ 28623 h 139790"/>
                  <a:gd name="connsiteX13" fmla="*/ 3558 w 56927"/>
                  <a:gd name="connsiteY13" fmla="*/ 159 h 13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927" h="139790">
                    <a:moveTo>
                      <a:pt x="3558" y="159"/>
                    </a:moveTo>
                    <a:cubicBezTo>
                      <a:pt x="1186" y="-1620"/>
                      <a:pt x="0" y="11902"/>
                      <a:pt x="0" y="17949"/>
                    </a:cubicBezTo>
                    <a:cubicBezTo>
                      <a:pt x="0" y="28689"/>
                      <a:pt x="2039" y="39339"/>
                      <a:pt x="3558" y="49971"/>
                    </a:cubicBezTo>
                    <a:cubicBezTo>
                      <a:pt x="5705" y="64997"/>
                      <a:pt x="6535" y="66018"/>
                      <a:pt x="10674" y="78434"/>
                    </a:cubicBezTo>
                    <a:cubicBezTo>
                      <a:pt x="10484" y="80521"/>
                      <a:pt x="2748" y="129012"/>
                      <a:pt x="10674" y="138920"/>
                    </a:cubicBezTo>
                    <a:cubicBezTo>
                      <a:pt x="13017" y="141848"/>
                      <a:pt x="17789" y="136548"/>
                      <a:pt x="21347" y="135362"/>
                    </a:cubicBezTo>
                    <a:cubicBezTo>
                      <a:pt x="28463" y="128246"/>
                      <a:pt x="39513" y="123561"/>
                      <a:pt x="42695" y="114014"/>
                    </a:cubicBezTo>
                    <a:cubicBezTo>
                      <a:pt x="43881" y="110456"/>
                      <a:pt x="43601" y="105992"/>
                      <a:pt x="46253" y="103340"/>
                    </a:cubicBezTo>
                    <a:cubicBezTo>
                      <a:pt x="48905" y="100688"/>
                      <a:pt x="53369" y="100968"/>
                      <a:pt x="56927" y="99782"/>
                    </a:cubicBezTo>
                    <a:cubicBezTo>
                      <a:pt x="54897" y="93693"/>
                      <a:pt x="52165" y="82375"/>
                      <a:pt x="46253" y="78434"/>
                    </a:cubicBezTo>
                    <a:cubicBezTo>
                      <a:pt x="42184" y="75722"/>
                      <a:pt x="36765" y="76062"/>
                      <a:pt x="32021" y="74876"/>
                    </a:cubicBezTo>
                    <a:cubicBezTo>
                      <a:pt x="29649" y="71318"/>
                      <a:pt x="26642" y="68110"/>
                      <a:pt x="24905" y="64202"/>
                    </a:cubicBezTo>
                    <a:cubicBezTo>
                      <a:pt x="18136" y="48973"/>
                      <a:pt x="18373" y="43119"/>
                      <a:pt x="14232" y="28623"/>
                    </a:cubicBezTo>
                    <a:cubicBezTo>
                      <a:pt x="10861" y="16824"/>
                      <a:pt x="5930" y="1938"/>
                      <a:pt x="3558" y="15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4" name="Freihandform 33"/>
              <p:cNvSpPr/>
              <p:nvPr/>
            </p:nvSpPr>
            <p:spPr>
              <a:xfrm>
                <a:off x="7539353" y="1788438"/>
                <a:ext cx="437631" cy="563385"/>
              </a:xfrm>
              <a:custGeom>
                <a:avLst/>
                <a:gdLst>
                  <a:gd name="connsiteX0" fmla="*/ 28463 w 437631"/>
                  <a:gd name="connsiteY0" fmla="*/ 1224 h 563385"/>
                  <a:gd name="connsiteX1" fmla="*/ 21347 w 437631"/>
                  <a:gd name="connsiteY1" fmla="*/ 72384 h 563385"/>
                  <a:gd name="connsiteX2" fmla="*/ 14231 w 437631"/>
                  <a:gd name="connsiteY2" fmla="*/ 107964 h 563385"/>
                  <a:gd name="connsiteX3" fmla="*/ 17789 w 437631"/>
                  <a:gd name="connsiteY3" fmla="*/ 118637 h 563385"/>
                  <a:gd name="connsiteX4" fmla="*/ 74717 w 437631"/>
                  <a:gd name="connsiteY4" fmla="*/ 129311 h 563385"/>
                  <a:gd name="connsiteX5" fmla="*/ 113855 w 437631"/>
                  <a:gd name="connsiteY5" fmla="*/ 139985 h 563385"/>
                  <a:gd name="connsiteX6" fmla="*/ 110297 w 437631"/>
                  <a:gd name="connsiteY6" fmla="*/ 172007 h 563385"/>
                  <a:gd name="connsiteX7" fmla="*/ 99623 w 437631"/>
                  <a:gd name="connsiteY7" fmla="*/ 193355 h 563385"/>
                  <a:gd name="connsiteX8" fmla="*/ 88949 w 437631"/>
                  <a:gd name="connsiteY8" fmla="*/ 207587 h 563385"/>
                  <a:gd name="connsiteX9" fmla="*/ 74717 w 437631"/>
                  <a:gd name="connsiteY9" fmla="*/ 228935 h 563385"/>
                  <a:gd name="connsiteX10" fmla="*/ 53369 w 437631"/>
                  <a:gd name="connsiteY10" fmla="*/ 264515 h 563385"/>
                  <a:gd name="connsiteX11" fmla="*/ 42695 w 437631"/>
                  <a:gd name="connsiteY11" fmla="*/ 271630 h 563385"/>
                  <a:gd name="connsiteX12" fmla="*/ 39137 w 437631"/>
                  <a:gd name="connsiteY12" fmla="*/ 282304 h 563385"/>
                  <a:gd name="connsiteX13" fmla="*/ 7115 w 437631"/>
                  <a:gd name="connsiteY13" fmla="*/ 317884 h 563385"/>
                  <a:gd name="connsiteX14" fmla="*/ 0 w 437631"/>
                  <a:gd name="connsiteY14" fmla="*/ 328558 h 563385"/>
                  <a:gd name="connsiteX15" fmla="*/ 3558 w 437631"/>
                  <a:gd name="connsiteY15" fmla="*/ 339232 h 563385"/>
                  <a:gd name="connsiteX16" fmla="*/ 14231 w 437631"/>
                  <a:gd name="connsiteY16" fmla="*/ 342790 h 563385"/>
                  <a:gd name="connsiteX17" fmla="*/ 28463 w 437631"/>
                  <a:gd name="connsiteY17" fmla="*/ 349906 h 563385"/>
                  <a:gd name="connsiteX18" fmla="*/ 39137 w 437631"/>
                  <a:gd name="connsiteY18" fmla="*/ 353464 h 563385"/>
                  <a:gd name="connsiteX19" fmla="*/ 49811 w 437631"/>
                  <a:gd name="connsiteY19" fmla="*/ 360580 h 563385"/>
                  <a:gd name="connsiteX20" fmla="*/ 60485 w 437631"/>
                  <a:gd name="connsiteY20" fmla="*/ 364138 h 563385"/>
                  <a:gd name="connsiteX21" fmla="*/ 71159 w 437631"/>
                  <a:gd name="connsiteY21" fmla="*/ 371254 h 563385"/>
                  <a:gd name="connsiteX22" fmla="*/ 81833 w 437631"/>
                  <a:gd name="connsiteY22" fmla="*/ 374812 h 563385"/>
                  <a:gd name="connsiteX23" fmla="*/ 103181 w 437631"/>
                  <a:gd name="connsiteY23" fmla="*/ 392602 h 563385"/>
                  <a:gd name="connsiteX24" fmla="*/ 110297 w 437631"/>
                  <a:gd name="connsiteY24" fmla="*/ 470877 h 563385"/>
                  <a:gd name="connsiteX25" fmla="*/ 113855 w 437631"/>
                  <a:gd name="connsiteY25" fmla="*/ 563385 h 563385"/>
                  <a:gd name="connsiteX26" fmla="*/ 131645 w 437631"/>
                  <a:gd name="connsiteY26" fmla="*/ 510015 h 563385"/>
                  <a:gd name="connsiteX27" fmla="*/ 138761 w 437631"/>
                  <a:gd name="connsiteY27" fmla="*/ 499341 h 563385"/>
                  <a:gd name="connsiteX28" fmla="*/ 160108 w 437631"/>
                  <a:gd name="connsiteY28" fmla="*/ 485109 h 563385"/>
                  <a:gd name="connsiteX29" fmla="*/ 170782 w 437631"/>
                  <a:gd name="connsiteY29" fmla="*/ 477993 h 563385"/>
                  <a:gd name="connsiteX30" fmla="*/ 181456 w 437631"/>
                  <a:gd name="connsiteY30" fmla="*/ 467319 h 563385"/>
                  <a:gd name="connsiteX31" fmla="*/ 192130 w 437631"/>
                  <a:gd name="connsiteY31" fmla="*/ 445971 h 563385"/>
                  <a:gd name="connsiteX32" fmla="*/ 199246 w 437631"/>
                  <a:gd name="connsiteY32" fmla="*/ 435297 h 563385"/>
                  <a:gd name="connsiteX33" fmla="*/ 209920 w 437631"/>
                  <a:gd name="connsiteY33" fmla="*/ 413950 h 563385"/>
                  <a:gd name="connsiteX34" fmla="*/ 213478 w 437631"/>
                  <a:gd name="connsiteY34" fmla="*/ 399718 h 563385"/>
                  <a:gd name="connsiteX35" fmla="*/ 266848 w 437631"/>
                  <a:gd name="connsiteY35" fmla="*/ 396160 h 563385"/>
                  <a:gd name="connsiteX36" fmla="*/ 284638 w 437631"/>
                  <a:gd name="connsiteY36" fmla="*/ 399718 h 563385"/>
                  <a:gd name="connsiteX37" fmla="*/ 316659 w 437631"/>
                  <a:gd name="connsiteY37" fmla="*/ 403276 h 563385"/>
                  <a:gd name="connsiteX38" fmla="*/ 327333 w 437631"/>
                  <a:gd name="connsiteY38" fmla="*/ 406834 h 563385"/>
                  <a:gd name="connsiteX39" fmla="*/ 355797 w 437631"/>
                  <a:gd name="connsiteY39" fmla="*/ 410392 h 563385"/>
                  <a:gd name="connsiteX40" fmla="*/ 370029 w 437631"/>
                  <a:gd name="connsiteY40" fmla="*/ 413950 h 563385"/>
                  <a:gd name="connsiteX41" fmla="*/ 412725 w 437631"/>
                  <a:gd name="connsiteY41" fmla="*/ 421066 h 563385"/>
                  <a:gd name="connsiteX42" fmla="*/ 437631 w 437631"/>
                  <a:gd name="connsiteY42" fmla="*/ 428181 h 563385"/>
                  <a:gd name="connsiteX43" fmla="*/ 426957 w 437631"/>
                  <a:gd name="connsiteY43" fmla="*/ 406834 h 563385"/>
                  <a:gd name="connsiteX44" fmla="*/ 402051 w 437631"/>
                  <a:gd name="connsiteY44" fmla="*/ 396160 h 563385"/>
                  <a:gd name="connsiteX45" fmla="*/ 380703 w 437631"/>
                  <a:gd name="connsiteY45" fmla="*/ 374812 h 563385"/>
                  <a:gd name="connsiteX46" fmla="*/ 377145 w 437631"/>
                  <a:gd name="connsiteY46" fmla="*/ 364138 h 563385"/>
                  <a:gd name="connsiteX47" fmla="*/ 338007 w 437631"/>
                  <a:gd name="connsiteY47" fmla="*/ 310768 h 563385"/>
                  <a:gd name="connsiteX48" fmla="*/ 313101 w 437631"/>
                  <a:gd name="connsiteY48" fmla="*/ 292978 h 563385"/>
                  <a:gd name="connsiteX49" fmla="*/ 298870 w 437631"/>
                  <a:gd name="connsiteY49" fmla="*/ 282304 h 563385"/>
                  <a:gd name="connsiteX50" fmla="*/ 288196 w 437631"/>
                  <a:gd name="connsiteY50" fmla="*/ 278746 h 563385"/>
                  <a:gd name="connsiteX51" fmla="*/ 266848 w 437631"/>
                  <a:gd name="connsiteY51" fmla="*/ 260957 h 563385"/>
                  <a:gd name="connsiteX52" fmla="*/ 263290 w 437631"/>
                  <a:gd name="connsiteY52" fmla="*/ 214703 h 563385"/>
                  <a:gd name="connsiteX53" fmla="*/ 277522 w 437631"/>
                  <a:gd name="connsiteY53" fmla="*/ 196913 h 563385"/>
                  <a:gd name="connsiteX54" fmla="*/ 288196 w 437631"/>
                  <a:gd name="connsiteY54" fmla="*/ 175565 h 563385"/>
                  <a:gd name="connsiteX55" fmla="*/ 313101 w 437631"/>
                  <a:gd name="connsiteY55" fmla="*/ 143543 h 563385"/>
                  <a:gd name="connsiteX56" fmla="*/ 327333 w 437631"/>
                  <a:gd name="connsiteY56" fmla="*/ 115080 h 563385"/>
                  <a:gd name="connsiteX57" fmla="*/ 341565 w 437631"/>
                  <a:gd name="connsiteY57" fmla="*/ 93732 h 563385"/>
                  <a:gd name="connsiteX58" fmla="*/ 348681 w 437631"/>
                  <a:gd name="connsiteY58" fmla="*/ 83058 h 563385"/>
                  <a:gd name="connsiteX59" fmla="*/ 259732 w 437631"/>
                  <a:gd name="connsiteY59" fmla="*/ 86616 h 563385"/>
                  <a:gd name="connsiteX60" fmla="*/ 209920 w 437631"/>
                  <a:gd name="connsiteY60" fmla="*/ 97290 h 563385"/>
                  <a:gd name="connsiteX61" fmla="*/ 199246 w 437631"/>
                  <a:gd name="connsiteY61" fmla="*/ 107964 h 563385"/>
                  <a:gd name="connsiteX62" fmla="*/ 195688 w 437631"/>
                  <a:gd name="connsiteY62" fmla="*/ 118637 h 563385"/>
                  <a:gd name="connsiteX63" fmla="*/ 177898 w 437631"/>
                  <a:gd name="connsiteY63" fmla="*/ 139985 h 563385"/>
                  <a:gd name="connsiteX64" fmla="*/ 145877 w 437631"/>
                  <a:gd name="connsiteY64" fmla="*/ 147101 h 563385"/>
                  <a:gd name="connsiteX65" fmla="*/ 124529 w 437631"/>
                  <a:gd name="connsiteY65" fmla="*/ 143543 h 563385"/>
                  <a:gd name="connsiteX66" fmla="*/ 103181 w 437631"/>
                  <a:gd name="connsiteY66" fmla="*/ 115080 h 563385"/>
                  <a:gd name="connsiteX67" fmla="*/ 92507 w 437631"/>
                  <a:gd name="connsiteY67" fmla="*/ 104406 h 563385"/>
                  <a:gd name="connsiteX68" fmla="*/ 81833 w 437631"/>
                  <a:gd name="connsiteY68" fmla="*/ 65268 h 563385"/>
                  <a:gd name="connsiteX69" fmla="*/ 71159 w 437631"/>
                  <a:gd name="connsiteY69" fmla="*/ 40362 h 563385"/>
                  <a:gd name="connsiteX70" fmla="*/ 49811 w 437631"/>
                  <a:gd name="connsiteY70" fmla="*/ 26130 h 563385"/>
                  <a:gd name="connsiteX71" fmla="*/ 28463 w 437631"/>
                  <a:gd name="connsiteY71" fmla="*/ 1224 h 563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37631" h="563385">
                    <a:moveTo>
                      <a:pt x="28463" y="1224"/>
                    </a:moveTo>
                    <a:cubicBezTo>
                      <a:pt x="23719" y="8933"/>
                      <a:pt x="23492" y="58800"/>
                      <a:pt x="21347" y="72384"/>
                    </a:cubicBezTo>
                    <a:cubicBezTo>
                      <a:pt x="19461" y="84331"/>
                      <a:pt x="14231" y="107964"/>
                      <a:pt x="14231" y="107964"/>
                    </a:cubicBezTo>
                    <a:cubicBezTo>
                      <a:pt x="15417" y="111522"/>
                      <a:pt x="15446" y="115709"/>
                      <a:pt x="17789" y="118637"/>
                    </a:cubicBezTo>
                    <a:cubicBezTo>
                      <a:pt x="29624" y="133430"/>
                      <a:pt x="66528" y="128681"/>
                      <a:pt x="74717" y="129311"/>
                    </a:cubicBezTo>
                    <a:cubicBezTo>
                      <a:pt x="106819" y="137337"/>
                      <a:pt x="93903" y="133334"/>
                      <a:pt x="113855" y="139985"/>
                    </a:cubicBezTo>
                    <a:cubicBezTo>
                      <a:pt x="112669" y="150659"/>
                      <a:pt x="112063" y="161413"/>
                      <a:pt x="110297" y="172007"/>
                    </a:cubicBezTo>
                    <a:cubicBezTo>
                      <a:pt x="108764" y="181202"/>
                      <a:pt x="104968" y="185872"/>
                      <a:pt x="99623" y="193355"/>
                    </a:cubicBezTo>
                    <a:cubicBezTo>
                      <a:pt x="96176" y="198180"/>
                      <a:pt x="92507" y="202843"/>
                      <a:pt x="88949" y="207587"/>
                    </a:cubicBezTo>
                    <a:cubicBezTo>
                      <a:pt x="81317" y="230484"/>
                      <a:pt x="91374" y="205615"/>
                      <a:pt x="74717" y="228935"/>
                    </a:cubicBezTo>
                    <a:cubicBezTo>
                      <a:pt x="66929" y="239838"/>
                      <a:pt x="65459" y="256456"/>
                      <a:pt x="53369" y="264515"/>
                    </a:cubicBezTo>
                    <a:lnTo>
                      <a:pt x="42695" y="271630"/>
                    </a:lnTo>
                    <a:cubicBezTo>
                      <a:pt x="41509" y="275188"/>
                      <a:pt x="40998" y="279048"/>
                      <a:pt x="39137" y="282304"/>
                    </a:cubicBezTo>
                    <a:cubicBezTo>
                      <a:pt x="20163" y="315508"/>
                      <a:pt x="36494" y="273809"/>
                      <a:pt x="7115" y="317884"/>
                    </a:cubicBezTo>
                    <a:lnTo>
                      <a:pt x="0" y="328558"/>
                    </a:lnTo>
                    <a:cubicBezTo>
                      <a:pt x="1186" y="332116"/>
                      <a:pt x="906" y="336580"/>
                      <a:pt x="3558" y="339232"/>
                    </a:cubicBezTo>
                    <a:cubicBezTo>
                      <a:pt x="6210" y="341884"/>
                      <a:pt x="10784" y="341313"/>
                      <a:pt x="14231" y="342790"/>
                    </a:cubicBezTo>
                    <a:cubicBezTo>
                      <a:pt x="19106" y="344879"/>
                      <a:pt x="23588" y="347817"/>
                      <a:pt x="28463" y="349906"/>
                    </a:cubicBezTo>
                    <a:cubicBezTo>
                      <a:pt x="31910" y="351383"/>
                      <a:pt x="35782" y="351787"/>
                      <a:pt x="39137" y="353464"/>
                    </a:cubicBezTo>
                    <a:cubicBezTo>
                      <a:pt x="42962" y="355376"/>
                      <a:pt x="45986" y="358668"/>
                      <a:pt x="49811" y="360580"/>
                    </a:cubicBezTo>
                    <a:cubicBezTo>
                      <a:pt x="53166" y="362257"/>
                      <a:pt x="57130" y="362461"/>
                      <a:pt x="60485" y="364138"/>
                    </a:cubicBezTo>
                    <a:cubicBezTo>
                      <a:pt x="64310" y="366050"/>
                      <a:pt x="67334" y="369342"/>
                      <a:pt x="71159" y="371254"/>
                    </a:cubicBezTo>
                    <a:cubicBezTo>
                      <a:pt x="74514" y="372931"/>
                      <a:pt x="78478" y="373135"/>
                      <a:pt x="81833" y="374812"/>
                    </a:cubicBezTo>
                    <a:cubicBezTo>
                      <a:pt x="91740" y="379766"/>
                      <a:pt x="95312" y="384733"/>
                      <a:pt x="103181" y="392602"/>
                    </a:cubicBezTo>
                    <a:cubicBezTo>
                      <a:pt x="113763" y="424347"/>
                      <a:pt x="107216" y="401553"/>
                      <a:pt x="110297" y="470877"/>
                    </a:cubicBezTo>
                    <a:cubicBezTo>
                      <a:pt x="111667" y="501705"/>
                      <a:pt x="112669" y="532549"/>
                      <a:pt x="113855" y="563385"/>
                    </a:cubicBezTo>
                    <a:cubicBezTo>
                      <a:pt x="148501" y="551836"/>
                      <a:pt x="87951" y="575556"/>
                      <a:pt x="131645" y="510015"/>
                    </a:cubicBezTo>
                    <a:cubicBezTo>
                      <a:pt x="134017" y="506457"/>
                      <a:pt x="135543" y="502157"/>
                      <a:pt x="138761" y="499341"/>
                    </a:cubicBezTo>
                    <a:cubicBezTo>
                      <a:pt x="145197" y="493709"/>
                      <a:pt x="152992" y="489853"/>
                      <a:pt x="160108" y="485109"/>
                    </a:cubicBezTo>
                    <a:cubicBezTo>
                      <a:pt x="163666" y="482737"/>
                      <a:pt x="167758" y="481017"/>
                      <a:pt x="170782" y="477993"/>
                    </a:cubicBezTo>
                    <a:cubicBezTo>
                      <a:pt x="174340" y="474435"/>
                      <a:pt x="178235" y="471185"/>
                      <a:pt x="181456" y="467319"/>
                    </a:cubicBezTo>
                    <a:cubicBezTo>
                      <a:pt x="194202" y="452024"/>
                      <a:pt x="184107" y="462018"/>
                      <a:pt x="192130" y="445971"/>
                    </a:cubicBezTo>
                    <a:cubicBezTo>
                      <a:pt x="194042" y="442146"/>
                      <a:pt x="197334" y="439122"/>
                      <a:pt x="199246" y="435297"/>
                    </a:cubicBezTo>
                    <a:cubicBezTo>
                      <a:pt x="213974" y="405842"/>
                      <a:pt x="189530" y="444531"/>
                      <a:pt x="209920" y="413950"/>
                    </a:cubicBezTo>
                    <a:cubicBezTo>
                      <a:pt x="211106" y="409206"/>
                      <a:pt x="210766" y="403787"/>
                      <a:pt x="213478" y="399718"/>
                    </a:cubicBezTo>
                    <a:cubicBezTo>
                      <a:pt x="224163" y="383691"/>
                      <a:pt x="259540" y="395551"/>
                      <a:pt x="266848" y="396160"/>
                    </a:cubicBezTo>
                    <a:cubicBezTo>
                      <a:pt x="272778" y="397346"/>
                      <a:pt x="278651" y="398863"/>
                      <a:pt x="284638" y="399718"/>
                    </a:cubicBezTo>
                    <a:cubicBezTo>
                      <a:pt x="295269" y="401237"/>
                      <a:pt x="306066" y="401510"/>
                      <a:pt x="316659" y="403276"/>
                    </a:cubicBezTo>
                    <a:cubicBezTo>
                      <a:pt x="320358" y="403893"/>
                      <a:pt x="323643" y="406163"/>
                      <a:pt x="327333" y="406834"/>
                    </a:cubicBezTo>
                    <a:cubicBezTo>
                      <a:pt x="336741" y="408544"/>
                      <a:pt x="346365" y="408820"/>
                      <a:pt x="355797" y="410392"/>
                    </a:cubicBezTo>
                    <a:cubicBezTo>
                      <a:pt x="360620" y="411196"/>
                      <a:pt x="365223" y="413049"/>
                      <a:pt x="370029" y="413950"/>
                    </a:cubicBezTo>
                    <a:cubicBezTo>
                      <a:pt x="384210" y="416609"/>
                      <a:pt x="398727" y="417568"/>
                      <a:pt x="412725" y="421066"/>
                    </a:cubicBezTo>
                    <a:cubicBezTo>
                      <a:pt x="430596" y="425532"/>
                      <a:pt x="422318" y="423077"/>
                      <a:pt x="437631" y="428181"/>
                    </a:cubicBezTo>
                    <a:cubicBezTo>
                      <a:pt x="435202" y="420896"/>
                      <a:pt x="433323" y="412139"/>
                      <a:pt x="426957" y="406834"/>
                    </a:cubicBezTo>
                    <a:cubicBezTo>
                      <a:pt x="421095" y="401949"/>
                      <a:pt x="409466" y="398632"/>
                      <a:pt x="402051" y="396160"/>
                    </a:cubicBezTo>
                    <a:cubicBezTo>
                      <a:pt x="394935" y="389044"/>
                      <a:pt x="383885" y="384359"/>
                      <a:pt x="380703" y="374812"/>
                    </a:cubicBezTo>
                    <a:cubicBezTo>
                      <a:pt x="379517" y="371254"/>
                      <a:pt x="378966" y="367416"/>
                      <a:pt x="377145" y="364138"/>
                    </a:cubicBezTo>
                    <a:cubicBezTo>
                      <a:pt x="371352" y="353711"/>
                      <a:pt x="342960" y="314483"/>
                      <a:pt x="338007" y="310768"/>
                    </a:cubicBezTo>
                    <a:cubicBezTo>
                      <a:pt x="291454" y="275853"/>
                      <a:pt x="349549" y="319013"/>
                      <a:pt x="313101" y="292978"/>
                    </a:cubicBezTo>
                    <a:cubicBezTo>
                      <a:pt x="308276" y="289531"/>
                      <a:pt x="304018" y="285246"/>
                      <a:pt x="298870" y="282304"/>
                    </a:cubicBezTo>
                    <a:cubicBezTo>
                      <a:pt x="295614" y="280443"/>
                      <a:pt x="291551" y="280423"/>
                      <a:pt x="288196" y="278746"/>
                    </a:cubicBezTo>
                    <a:cubicBezTo>
                      <a:pt x="278290" y="273793"/>
                      <a:pt x="274716" y="268825"/>
                      <a:pt x="266848" y="260957"/>
                    </a:cubicBezTo>
                    <a:cubicBezTo>
                      <a:pt x="260599" y="242211"/>
                      <a:pt x="254737" y="235231"/>
                      <a:pt x="263290" y="214703"/>
                    </a:cubicBezTo>
                    <a:cubicBezTo>
                      <a:pt x="266211" y="207693"/>
                      <a:pt x="272966" y="202988"/>
                      <a:pt x="277522" y="196913"/>
                    </a:cubicBezTo>
                    <a:cubicBezTo>
                      <a:pt x="297830" y="169835"/>
                      <a:pt x="273540" y="201946"/>
                      <a:pt x="288196" y="175565"/>
                    </a:cubicBezTo>
                    <a:cubicBezTo>
                      <a:pt x="314575" y="128083"/>
                      <a:pt x="290876" y="173177"/>
                      <a:pt x="313101" y="143543"/>
                    </a:cubicBezTo>
                    <a:cubicBezTo>
                      <a:pt x="343946" y="102415"/>
                      <a:pt x="311696" y="143226"/>
                      <a:pt x="327333" y="115080"/>
                    </a:cubicBezTo>
                    <a:cubicBezTo>
                      <a:pt x="331486" y="107604"/>
                      <a:pt x="336821" y="100848"/>
                      <a:pt x="341565" y="93732"/>
                    </a:cubicBezTo>
                    <a:cubicBezTo>
                      <a:pt x="343937" y="90174"/>
                      <a:pt x="352954" y="82887"/>
                      <a:pt x="348681" y="83058"/>
                    </a:cubicBezTo>
                    <a:lnTo>
                      <a:pt x="259732" y="86616"/>
                    </a:lnTo>
                    <a:cubicBezTo>
                      <a:pt x="219357" y="94691"/>
                      <a:pt x="235886" y="90799"/>
                      <a:pt x="209920" y="97290"/>
                    </a:cubicBezTo>
                    <a:cubicBezTo>
                      <a:pt x="206362" y="100848"/>
                      <a:pt x="202037" y="103777"/>
                      <a:pt x="199246" y="107964"/>
                    </a:cubicBezTo>
                    <a:cubicBezTo>
                      <a:pt x="197166" y="111084"/>
                      <a:pt x="197365" y="115283"/>
                      <a:pt x="195688" y="118637"/>
                    </a:cubicBezTo>
                    <a:cubicBezTo>
                      <a:pt x="192406" y="125201"/>
                      <a:pt x="183800" y="136050"/>
                      <a:pt x="177898" y="139985"/>
                    </a:cubicBezTo>
                    <a:cubicBezTo>
                      <a:pt x="172059" y="143878"/>
                      <a:pt x="148460" y="146670"/>
                      <a:pt x="145877" y="147101"/>
                    </a:cubicBezTo>
                    <a:cubicBezTo>
                      <a:pt x="138761" y="145915"/>
                      <a:pt x="131121" y="146473"/>
                      <a:pt x="124529" y="143543"/>
                    </a:cubicBezTo>
                    <a:cubicBezTo>
                      <a:pt x="115074" y="139341"/>
                      <a:pt x="108048" y="121569"/>
                      <a:pt x="103181" y="115080"/>
                    </a:cubicBezTo>
                    <a:cubicBezTo>
                      <a:pt x="100162" y="111055"/>
                      <a:pt x="96065" y="107964"/>
                      <a:pt x="92507" y="104406"/>
                    </a:cubicBezTo>
                    <a:cubicBezTo>
                      <a:pt x="87478" y="79261"/>
                      <a:pt x="90861" y="92353"/>
                      <a:pt x="81833" y="65268"/>
                    </a:cubicBezTo>
                    <a:cubicBezTo>
                      <a:pt x="78929" y="56557"/>
                      <a:pt x="76655" y="48056"/>
                      <a:pt x="71159" y="40362"/>
                    </a:cubicBezTo>
                    <a:cubicBezTo>
                      <a:pt x="63970" y="30297"/>
                      <a:pt x="60684" y="28848"/>
                      <a:pt x="49811" y="26130"/>
                    </a:cubicBezTo>
                    <a:cubicBezTo>
                      <a:pt x="43944" y="24663"/>
                      <a:pt x="33207" y="-6485"/>
                      <a:pt x="28463" y="122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7638976" y="1864380"/>
                <a:ext cx="67601" cy="67601"/>
              </a:xfrm>
              <a:custGeom>
                <a:avLst/>
                <a:gdLst>
                  <a:gd name="connsiteX0" fmla="*/ 0 w 67601"/>
                  <a:gd name="connsiteY0" fmla="*/ 0 h 67601"/>
                  <a:gd name="connsiteX1" fmla="*/ 17790 w 67601"/>
                  <a:gd name="connsiteY1" fmla="*/ 10674 h 67601"/>
                  <a:gd name="connsiteX2" fmla="*/ 24906 w 67601"/>
                  <a:gd name="connsiteY2" fmla="*/ 21348 h 67601"/>
                  <a:gd name="connsiteX3" fmla="*/ 35580 w 67601"/>
                  <a:gd name="connsiteY3" fmla="*/ 32022 h 67601"/>
                  <a:gd name="connsiteX4" fmla="*/ 53370 w 67601"/>
                  <a:gd name="connsiteY4" fmla="*/ 53369 h 67601"/>
                  <a:gd name="connsiteX5" fmla="*/ 56928 w 67601"/>
                  <a:gd name="connsiteY5" fmla="*/ 64043 h 67601"/>
                  <a:gd name="connsiteX6" fmla="*/ 67601 w 67601"/>
                  <a:gd name="connsiteY6" fmla="*/ 67601 h 67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01" h="67601">
                    <a:moveTo>
                      <a:pt x="0" y="0"/>
                    </a:moveTo>
                    <a:cubicBezTo>
                      <a:pt x="5930" y="3558"/>
                      <a:pt x="12539" y="6173"/>
                      <a:pt x="17790" y="10674"/>
                    </a:cubicBezTo>
                    <a:cubicBezTo>
                      <a:pt x="21037" y="13457"/>
                      <a:pt x="22168" y="18063"/>
                      <a:pt x="24906" y="21348"/>
                    </a:cubicBezTo>
                    <a:cubicBezTo>
                      <a:pt x="28127" y="25214"/>
                      <a:pt x="32359" y="28157"/>
                      <a:pt x="35580" y="32022"/>
                    </a:cubicBezTo>
                    <a:cubicBezTo>
                      <a:pt x="60348" y="61743"/>
                      <a:pt x="22185" y="22184"/>
                      <a:pt x="53370" y="53369"/>
                    </a:cubicBezTo>
                    <a:cubicBezTo>
                      <a:pt x="54556" y="56927"/>
                      <a:pt x="54276" y="61391"/>
                      <a:pt x="56928" y="64043"/>
                    </a:cubicBezTo>
                    <a:cubicBezTo>
                      <a:pt x="59580" y="66695"/>
                      <a:pt x="67601" y="67601"/>
                      <a:pt x="67601" y="67601"/>
                    </a:cubicBezTo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7399641" y="1996025"/>
                <a:ext cx="61885" cy="42696"/>
              </a:xfrm>
              <a:custGeom>
                <a:avLst/>
                <a:gdLst>
                  <a:gd name="connsiteX0" fmla="*/ 36530 w 61885"/>
                  <a:gd name="connsiteY0" fmla="*/ 0 h 42696"/>
                  <a:gd name="connsiteX1" fmla="*/ 950 w 61885"/>
                  <a:gd name="connsiteY1" fmla="*/ 3558 h 42696"/>
                  <a:gd name="connsiteX2" fmla="*/ 8066 w 61885"/>
                  <a:gd name="connsiteY2" fmla="*/ 14232 h 42696"/>
                  <a:gd name="connsiteX3" fmla="*/ 15182 w 61885"/>
                  <a:gd name="connsiteY3" fmla="*/ 28464 h 42696"/>
                  <a:gd name="connsiteX4" fmla="*/ 36530 w 61885"/>
                  <a:gd name="connsiteY4" fmla="*/ 35580 h 42696"/>
                  <a:gd name="connsiteX5" fmla="*/ 47204 w 61885"/>
                  <a:gd name="connsiteY5" fmla="*/ 42696 h 42696"/>
                  <a:gd name="connsiteX6" fmla="*/ 57878 w 61885"/>
                  <a:gd name="connsiteY6" fmla="*/ 35580 h 42696"/>
                  <a:gd name="connsiteX7" fmla="*/ 40088 w 61885"/>
                  <a:gd name="connsiteY7" fmla="*/ 10674 h 42696"/>
                  <a:gd name="connsiteX8" fmla="*/ 36530 w 61885"/>
                  <a:gd name="connsiteY8" fmla="*/ 0 h 4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885" h="42696">
                    <a:moveTo>
                      <a:pt x="36530" y="0"/>
                    </a:moveTo>
                    <a:cubicBezTo>
                      <a:pt x="24670" y="1186"/>
                      <a:pt x="11611" y="-1772"/>
                      <a:pt x="950" y="3558"/>
                    </a:cubicBezTo>
                    <a:cubicBezTo>
                      <a:pt x="-2875" y="5470"/>
                      <a:pt x="5944" y="10519"/>
                      <a:pt x="8066" y="14232"/>
                    </a:cubicBezTo>
                    <a:cubicBezTo>
                      <a:pt x="10697" y="18837"/>
                      <a:pt x="10939" y="25282"/>
                      <a:pt x="15182" y="28464"/>
                    </a:cubicBezTo>
                    <a:cubicBezTo>
                      <a:pt x="21183" y="32965"/>
                      <a:pt x="30289" y="31419"/>
                      <a:pt x="36530" y="35580"/>
                    </a:cubicBezTo>
                    <a:lnTo>
                      <a:pt x="47204" y="42696"/>
                    </a:lnTo>
                    <a:cubicBezTo>
                      <a:pt x="50762" y="40324"/>
                      <a:pt x="55207" y="38919"/>
                      <a:pt x="57878" y="35580"/>
                    </a:cubicBezTo>
                    <a:cubicBezTo>
                      <a:pt x="70601" y="19676"/>
                      <a:pt x="49824" y="20410"/>
                      <a:pt x="40088" y="10674"/>
                    </a:cubicBezTo>
                    <a:lnTo>
                      <a:pt x="3653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>
                <a:off x="6674764" y="1917749"/>
                <a:ext cx="499080" cy="601298"/>
              </a:xfrm>
              <a:custGeom>
                <a:avLst/>
                <a:gdLst>
                  <a:gd name="connsiteX0" fmla="*/ 227711 w 499080"/>
                  <a:gd name="connsiteY0" fmla="*/ 0 h 601298"/>
                  <a:gd name="connsiteX1" fmla="*/ 231269 w 499080"/>
                  <a:gd name="connsiteY1" fmla="*/ 17790 h 601298"/>
                  <a:gd name="connsiteX2" fmla="*/ 224153 w 499080"/>
                  <a:gd name="connsiteY2" fmla="*/ 142319 h 601298"/>
                  <a:gd name="connsiteX3" fmla="*/ 220595 w 499080"/>
                  <a:gd name="connsiteY3" fmla="*/ 213479 h 601298"/>
                  <a:gd name="connsiteX4" fmla="*/ 217037 w 499080"/>
                  <a:gd name="connsiteY4" fmla="*/ 224153 h 601298"/>
                  <a:gd name="connsiteX5" fmla="*/ 206363 w 499080"/>
                  <a:gd name="connsiteY5" fmla="*/ 231269 h 601298"/>
                  <a:gd name="connsiteX6" fmla="*/ 170783 w 499080"/>
                  <a:gd name="connsiteY6" fmla="*/ 241943 h 601298"/>
                  <a:gd name="connsiteX7" fmla="*/ 160109 w 499080"/>
                  <a:gd name="connsiteY7" fmla="*/ 245501 h 601298"/>
                  <a:gd name="connsiteX8" fmla="*/ 142319 w 499080"/>
                  <a:gd name="connsiteY8" fmla="*/ 252617 h 601298"/>
                  <a:gd name="connsiteX9" fmla="*/ 103182 w 499080"/>
                  <a:gd name="connsiteY9" fmla="*/ 259733 h 601298"/>
                  <a:gd name="connsiteX10" fmla="*/ 81834 w 499080"/>
                  <a:gd name="connsiteY10" fmla="*/ 266849 h 601298"/>
                  <a:gd name="connsiteX11" fmla="*/ 21348 w 499080"/>
                  <a:gd name="connsiteY11" fmla="*/ 270407 h 601298"/>
                  <a:gd name="connsiteX12" fmla="*/ 0 w 499080"/>
                  <a:gd name="connsiteY12" fmla="*/ 273965 h 601298"/>
                  <a:gd name="connsiteX13" fmla="*/ 35580 w 499080"/>
                  <a:gd name="connsiteY13" fmla="*/ 291755 h 601298"/>
                  <a:gd name="connsiteX14" fmla="*/ 60486 w 499080"/>
                  <a:gd name="connsiteY14" fmla="*/ 302428 h 601298"/>
                  <a:gd name="connsiteX15" fmla="*/ 92508 w 499080"/>
                  <a:gd name="connsiteY15" fmla="*/ 313102 h 601298"/>
                  <a:gd name="connsiteX16" fmla="*/ 103182 w 499080"/>
                  <a:gd name="connsiteY16" fmla="*/ 323776 h 601298"/>
                  <a:gd name="connsiteX17" fmla="*/ 113855 w 499080"/>
                  <a:gd name="connsiteY17" fmla="*/ 327334 h 601298"/>
                  <a:gd name="connsiteX18" fmla="*/ 124529 w 499080"/>
                  <a:gd name="connsiteY18" fmla="*/ 334450 h 601298"/>
                  <a:gd name="connsiteX19" fmla="*/ 138761 w 499080"/>
                  <a:gd name="connsiteY19" fmla="*/ 338008 h 601298"/>
                  <a:gd name="connsiteX20" fmla="*/ 174341 w 499080"/>
                  <a:gd name="connsiteY20" fmla="*/ 348682 h 601298"/>
                  <a:gd name="connsiteX21" fmla="*/ 181457 w 499080"/>
                  <a:gd name="connsiteY21" fmla="*/ 359356 h 601298"/>
                  <a:gd name="connsiteX22" fmla="*/ 192131 w 499080"/>
                  <a:gd name="connsiteY22" fmla="*/ 394936 h 601298"/>
                  <a:gd name="connsiteX23" fmla="*/ 195689 w 499080"/>
                  <a:gd name="connsiteY23" fmla="*/ 419842 h 601298"/>
                  <a:gd name="connsiteX24" fmla="*/ 192131 w 499080"/>
                  <a:gd name="connsiteY24" fmla="*/ 466095 h 601298"/>
                  <a:gd name="connsiteX25" fmla="*/ 185015 w 499080"/>
                  <a:gd name="connsiteY25" fmla="*/ 487443 h 601298"/>
                  <a:gd name="connsiteX26" fmla="*/ 181457 w 499080"/>
                  <a:gd name="connsiteY26" fmla="*/ 505233 h 601298"/>
                  <a:gd name="connsiteX27" fmla="*/ 174341 w 499080"/>
                  <a:gd name="connsiteY27" fmla="*/ 547929 h 601298"/>
                  <a:gd name="connsiteX28" fmla="*/ 167225 w 499080"/>
                  <a:gd name="connsiteY28" fmla="*/ 569277 h 601298"/>
                  <a:gd name="connsiteX29" fmla="*/ 152993 w 499080"/>
                  <a:gd name="connsiteY29" fmla="*/ 590625 h 601298"/>
                  <a:gd name="connsiteX30" fmla="*/ 149435 w 499080"/>
                  <a:gd name="connsiteY30" fmla="*/ 601298 h 601298"/>
                  <a:gd name="connsiteX31" fmla="*/ 156551 w 499080"/>
                  <a:gd name="connsiteY31" fmla="*/ 590625 h 601298"/>
                  <a:gd name="connsiteX32" fmla="*/ 181457 w 499080"/>
                  <a:gd name="connsiteY32" fmla="*/ 558603 h 601298"/>
                  <a:gd name="connsiteX33" fmla="*/ 188573 w 499080"/>
                  <a:gd name="connsiteY33" fmla="*/ 547929 h 601298"/>
                  <a:gd name="connsiteX34" fmla="*/ 227711 w 499080"/>
                  <a:gd name="connsiteY34" fmla="*/ 530139 h 601298"/>
                  <a:gd name="connsiteX35" fmla="*/ 241943 w 499080"/>
                  <a:gd name="connsiteY35" fmla="*/ 523023 h 601298"/>
                  <a:gd name="connsiteX36" fmla="*/ 249059 w 499080"/>
                  <a:gd name="connsiteY36" fmla="*/ 501675 h 601298"/>
                  <a:gd name="connsiteX37" fmla="*/ 252617 w 499080"/>
                  <a:gd name="connsiteY37" fmla="*/ 491001 h 601298"/>
                  <a:gd name="connsiteX38" fmla="*/ 281080 w 499080"/>
                  <a:gd name="connsiteY38" fmla="*/ 480327 h 601298"/>
                  <a:gd name="connsiteX39" fmla="*/ 295312 w 499080"/>
                  <a:gd name="connsiteY39" fmla="*/ 473211 h 601298"/>
                  <a:gd name="connsiteX40" fmla="*/ 309544 w 499080"/>
                  <a:gd name="connsiteY40" fmla="*/ 469653 h 601298"/>
                  <a:gd name="connsiteX41" fmla="*/ 320218 w 499080"/>
                  <a:gd name="connsiteY41" fmla="*/ 458979 h 601298"/>
                  <a:gd name="connsiteX42" fmla="*/ 345124 w 499080"/>
                  <a:gd name="connsiteY42" fmla="*/ 444747 h 601298"/>
                  <a:gd name="connsiteX43" fmla="*/ 384262 w 499080"/>
                  <a:gd name="connsiteY43" fmla="*/ 448305 h 601298"/>
                  <a:gd name="connsiteX44" fmla="*/ 405610 w 499080"/>
                  <a:gd name="connsiteY44" fmla="*/ 451863 h 601298"/>
                  <a:gd name="connsiteX45" fmla="*/ 416283 w 499080"/>
                  <a:gd name="connsiteY45" fmla="*/ 462537 h 601298"/>
                  <a:gd name="connsiteX46" fmla="*/ 437631 w 499080"/>
                  <a:gd name="connsiteY46" fmla="*/ 476769 h 601298"/>
                  <a:gd name="connsiteX47" fmla="*/ 448305 w 499080"/>
                  <a:gd name="connsiteY47" fmla="*/ 483885 h 601298"/>
                  <a:gd name="connsiteX48" fmla="*/ 458979 w 499080"/>
                  <a:gd name="connsiteY48" fmla="*/ 487443 h 601298"/>
                  <a:gd name="connsiteX49" fmla="*/ 498117 w 499080"/>
                  <a:gd name="connsiteY49" fmla="*/ 483885 h 601298"/>
                  <a:gd name="connsiteX50" fmla="*/ 491001 w 499080"/>
                  <a:gd name="connsiteY50" fmla="*/ 473211 h 601298"/>
                  <a:gd name="connsiteX51" fmla="*/ 487443 w 499080"/>
                  <a:gd name="connsiteY51" fmla="*/ 462537 h 601298"/>
                  <a:gd name="connsiteX52" fmla="*/ 473211 w 499080"/>
                  <a:gd name="connsiteY52" fmla="*/ 441190 h 601298"/>
                  <a:gd name="connsiteX53" fmla="*/ 466095 w 499080"/>
                  <a:gd name="connsiteY53" fmla="*/ 416284 h 601298"/>
                  <a:gd name="connsiteX54" fmla="*/ 458979 w 499080"/>
                  <a:gd name="connsiteY54" fmla="*/ 402052 h 601298"/>
                  <a:gd name="connsiteX55" fmla="*/ 444747 w 499080"/>
                  <a:gd name="connsiteY55" fmla="*/ 380704 h 601298"/>
                  <a:gd name="connsiteX56" fmla="*/ 430515 w 499080"/>
                  <a:gd name="connsiteY56" fmla="*/ 352240 h 601298"/>
                  <a:gd name="connsiteX57" fmla="*/ 419841 w 499080"/>
                  <a:gd name="connsiteY57" fmla="*/ 330892 h 601298"/>
                  <a:gd name="connsiteX58" fmla="*/ 409168 w 499080"/>
                  <a:gd name="connsiteY58" fmla="*/ 302428 h 601298"/>
                  <a:gd name="connsiteX59" fmla="*/ 405610 w 499080"/>
                  <a:gd name="connsiteY59" fmla="*/ 291755 h 601298"/>
                  <a:gd name="connsiteX60" fmla="*/ 391378 w 499080"/>
                  <a:gd name="connsiteY60" fmla="*/ 281081 h 601298"/>
                  <a:gd name="connsiteX61" fmla="*/ 370030 w 499080"/>
                  <a:gd name="connsiteY61" fmla="*/ 263291 h 601298"/>
                  <a:gd name="connsiteX62" fmla="*/ 352240 w 499080"/>
                  <a:gd name="connsiteY62" fmla="*/ 256175 h 601298"/>
                  <a:gd name="connsiteX63" fmla="*/ 320218 w 499080"/>
                  <a:gd name="connsiteY63" fmla="*/ 249059 h 601298"/>
                  <a:gd name="connsiteX64" fmla="*/ 277522 w 499080"/>
                  <a:gd name="connsiteY64" fmla="*/ 238385 h 601298"/>
                  <a:gd name="connsiteX65" fmla="*/ 259732 w 499080"/>
                  <a:gd name="connsiteY65" fmla="*/ 206363 h 601298"/>
                  <a:gd name="connsiteX66" fmla="*/ 270406 w 499080"/>
                  <a:gd name="connsiteY66" fmla="*/ 195689 h 601298"/>
                  <a:gd name="connsiteX67" fmla="*/ 309544 w 499080"/>
                  <a:gd name="connsiteY67" fmla="*/ 188573 h 601298"/>
                  <a:gd name="connsiteX68" fmla="*/ 338008 w 499080"/>
                  <a:gd name="connsiteY68" fmla="*/ 170783 h 601298"/>
                  <a:gd name="connsiteX69" fmla="*/ 323776 w 499080"/>
                  <a:gd name="connsiteY69" fmla="*/ 138762 h 601298"/>
                  <a:gd name="connsiteX70" fmla="*/ 305986 w 499080"/>
                  <a:gd name="connsiteY70" fmla="*/ 117414 h 601298"/>
                  <a:gd name="connsiteX71" fmla="*/ 295312 w 499080"/>
                  <a:gd name="connsiteY71" fmla="*/ 92508 h 601298"/>
                  <a:gd name="connsiteX72" fmla="*/ 281080 w 499080"/>
                  <a:gd name="connsiteY72" fmla="*/ 64044 h 601298"/>
                  <a:gd name="connsiteX73" fmla="*/ 277522 w 499080"/>
                  <a:gd name="connsiteY73" fmla="*/ 53370 h 601298"/>
                  <a:gd name="connsiteX74" fmla="*/ 270406 w 499080"/>
                  <a:gd name="connsiteY74" fmla="*/ 42696 h 601298"/>
                  <a:gd name="connsiteX75" fmla="*/ 263290 w 499080"/>
                  <a:gd name="connsiteY75" fmla="*/ 28464 h 601298"/>
                  <a:gd name="connsiteX76" fmla="*/ 256175 w 499080"/>
                  <a:gd name="connsiteY76" fmla="*/ 17790 h 601298"/>
                  <a:gd name="connsiteX77" fmla="*/ 227711 w 499080"/>
                  <a:gd name="connsiteY77" fmla="*/ 0 h 60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499080" h="601298">
                    <a:moveTo>
                      <a:pt x="227711" y="0"/>
                    </a:moveTo>
                    <a:cubicBezTo>
                      <a:pt x="223560" y="0"/>
                      <a:pt x="231269" y="11743"/>
                      <a:pt x="231269" y="17790"/>
                    </a:cubicBezTo>
                    <a:cubicBezTo>
                      <a:pt x="231269" y="124370"/>
                      <a:pt x="239356" y="96713"/>
                      <a:pt x="224153" y="142319"/>
                    </a:cubicBezTo>
                    <a:cubicBezTo>
                      <a:pt x="222967" y="166039"/>
                      <a:pt x="222652" y="189819"/>
                      <a:pt x="220595" y="213479"/>
                    </a:cubicBezTo>
                    <a:cubicBezTo>
                      <a:pt x="220270" y="217215"/>
                      <a:pt x="219380" y="221224"/>
                      <a:pt x="217037" y="224153"/>
                    </a:cubicBezTo>
                    <a:cubicBezTo>
                      <a:pt x="214366" y="227492"/>
                      <a:pt x="210271" y="229532"/>
                      <a:pt x="206363" y="231269"/>
                    </a:cubicBezTo>
                    <a:cubicBezTo>
                      <a:pt x="191143" y="238033"/>
                      <a:pt x="185272" y="237803"/>
                      <a:pt x="170783" y="241943"/>
                    </a:cubicBezTo>
                    <a:cubicBezTo>
                      <a:pt x="167177" y="242973"/>
                      <a:pt x="163621" y="244184"/>
                      <a:pt x="160109" y="245501"/>
                    </a:cubicBezTo>
                    <a:cubicBezTo>
                      <a:pt x="154129" y="247744"/>
                      <a:pt x="148515" y="251068"/>
                      <a:pt x="142319" y="252617"/>
                    </a:cubicBezTo>
                    <a:cubicBezTo>
                      <a:pt x="87189" y="266400"/>
                      <a:pt x="140349" y="248583"/>
                      <a:pt x="103182" y="259733"/>
                    </a:cubicBezTo>
                    <a:cubicBezTo>
                      <a:pt x="95997" y="261888"/>
                      <a:pt x="89322" y="266409"/>
                      <a:pt x="81834" y="266849"/>
                    </a:cubicBezTo>
                    <a:lnTo>
                      <a:pt x="21348" y="270407"/>
                    </a:lnTo>
                    <a:lnTo>
                      <a:pt x="0" y="273965"/>
                    </a:lnTo>
                    <a:cubicBezTo>
                      <a:pt x="0" y="286144"/>
                      <a:pt x="27584" y="288847"/>
                      <a:pt x="35580" y="291755"/>
                    </a:cubicBezTo>
                    <a:cubicBezTo>
                      <a:pt x="44068" y="294841"/>
                      <a:pt x="52029" y="299257"/>
                      <a:pt x="60486" y="302428"/>
                    </a:cubicBezTo>
                    <a:cubicBezTo>
                      <a:pt x="71021" y="306378"/>
                      <a:pt x="92508" y="313102"/>
                      <a:pt x="92508" y="313102"/>
                    </a:cubicBezTo>
                    <a:cubicBezTo>
                      <a:pt x="96066" y="316660"/>
                      <a:pt x="98995" y="320985"/>
                      <a:pt x="103182" y="323776"/>
                    </a:cubicBezTo>
                    <a:cubicBezTo>
                      <a:pt x="106302" y="325856"/>
                      <a:pt x="110501" y="325657"/>
                      <a:pt x="113855" y="327334"/>
                    </a:cubicBezTo>
                    <a:cubicBezTo>
                      <a:pt x="117680" y="329246"/>
                      <a:pt x="120599" y="332766"/>
                      <a:pt x="124529" y="334450"/>
                    </a:cubicBezTo>
                    <a:cubicBezTo>
                      <a:pt x="129024" y="336376"/>
                      <a:pt x="134077" y="336603"/>
                      <a:pt x="138761" y="338008"/>
                    </a:cubicBezTo>
                    <a:cubicBezTo>
                      <a:pt x="182073" y="351002"/>
                      <a:pt x="141538" y="340481"/>
                      <a:pt x="174341" y="348682"/>
                    </a:cubicBezTo>
                    <a:cubicBezTo>
                      <a:pt x="176713" y="352240"/>
                      <a:pt x="179720" y="355448"/>
                      <a:pt x="181457" y="359356"/>
                    </a:cubicBezTo>
                    <a:cubicBezTo>
                      <a:pt x="184313" y="365783"/>
                      <a:pt x="190539" y="386179"/>
                      <a:pt x="192131" y="394936"/>
                    </a:cubicBezTo>
                    <a:cubicBezTo>
                      <a:pt x="193631" y="403187"/>
                      <a:pt x="194503" y="411540"/>
                      <a:pt x="195689" y="419842"/>
                    </a:cubicBezTo>
                    <a:cubicBezTo>
                      <a:pt x="194503" y="435260"/>
                      <a:pt x="194543" y="450821"/>
                      <a:pt x="192131" y="466095"/>
                    </a:cubicBezTo>
                    <a:cubicBezTo>
                      <a:pt x="190961" y="473504"/>
                      <a:pt x="186486" y="480088"/>
                      <a:pt x="185015" y="487443"/>
                    </a:cubicBezTo>
                    <a:cubicBezTo>
                      <a:pt x="183829" y="493373"/>
                      <a:pt x="182508" y="499278"/>
                      <a:pt x="181457" y="505233"/>
                    </a:cubicBezTo>
                    <a:cubicBezTo>
                      <a:pt x="178950" y="519442"/>
                      <a:pt x="178904" y="534241"/>
                      <a:pt x="174341" y="547929"/>
                    </a:cubicBezTo>
                    <a:cubicBezTo>
                      <a:pt x="171969" y="555045"/>
                      <a:pt x="171386" y="563036"/>
                      <a:pt x="167225" y="569277"/>
                    </a:cubicBezTo>
                    <a:cubicBezTo>
                      <a:pt x="162481" y="576393"/>
                      <a:pt x="155698" y="582512"/>
                      <a:pt x="152993" y="590625"/>
                    </a:cubicBezTo>
                    <a:cubicBezTo>
                      <a:pt x="151807" y="594183"/>
                      <a:pt x="145685" y="601298"/>
                      <a:pt x="149435" y="601298"/>
                    </a:cubicBezTo>
                    <a:cubicBezTo>
                      <a:pt x="153711" y="601298"/>
                      <a:pt x="153985" y="594046"/>
                      <a:pt x="156551" y="590625"/>
                    </a:cubicBezTo>
                    <a:cubicBezTo>
                      <a:pt x="164665" y="579807"/>
                      <a:pt x="173956" y="569854"/>
                      <a:pt x="181457" y="558603"/>
                    </a:cubicBezTo>
                    <a:cubicBezTo>
                      <a:pt x="183829" y="555045"/>
                      <a:pt x="185355" y="550745"/>
                      <a:pt x="188573" y="547929"/>
                    </a:cubicBezTo>
                    <a:cubicBezTo>
                      <a:pt x="206811" y="531971"/>
                      <a:pt x="207292" y="534223"/>
                      <a:pt x="227711" y="530139"/>
                    </a:cubicBezTo>
                    <a:cubicBezTo>
                      <a:pt x="232455" y="527767"/>
                      <a:pt x="238761" y="527266"/>
                      <a:pt x="241943" y="523023"/>
                    </a:cubicBezTo>
                    <a:cubicBezTo>
                      <a:pt x="246444" y="517022"/>
                      <a:pt x="246687" y="508791"/>
                      <a:pt x="249059" y="501675"/>
                    </a:cubicBezTo>
                    <a:cubicBezTo>
                      <a:pt x="250245" y="498117"/>
                      <a:pt x="249497" y="493082"/>
                      <a:pt x="252617" y="491001"/>
                    </a:cubicBezTo>
                    <a:cubicBezTo>
                      <a:pt x="268322" y="480530"/>
                      <a:pt x="259097" y="484724"/>
                      <a:pt x="281080" y="480327"/>
                    </a:cubicBezTo>
                    <a:cubicBezTo>
                      <a:pt x="285824" y="477955"/>
                      <a:pt x="290346" y="475073"/>
                      <a:pt x="295312" y="473211"/>
                    </a:cubicBezTo>
                    <a:cubicBezTo>
                      <a:pt x="299891" y="471494"/>
                      <a:pt x="305298" y="472079"/>
                      <a:pt x="309544" y="469653"/>
                    </a:cubicBezTo>
                    <a:cubicBezTo>
                      <a:pt x="313913" y="467157"/>
                      <a:pt x="316398" y="462254"/>
                      <a:pt x="320218" y="458979"/>
                    </a:cubicBezTo>
                    <a:cubicBezTo>
                      <a:pt x="333926" y="447230"/>
                      <a:pt x="331054" y="449437"/>
                      <a:pt x="345124" y="444747"/>
                    </a:cubicBezTo>
                    <a:cubicBezTo>
                      <a:pt x="358170" y="445933"/>
                      <a:pt x="371252" y="446774"/>
                      <a:pt x="384262" y="448305"/>
                    </a:cubicBezTo>
                    <a:cubicBezTo>
                      <a:pt x="391427" y="449148"/>
                      <a:pt x="399018" y="448933"/>
                      <a:pt x="405610" y="451863"/>
                    </a:cubicBezTo>
                    <a:cubicBezTo>
                      <a:pt x="410208" y="453907"/>
                      <a:pt x="412311" y="459448"/>
                      <a:pt x="416283" y="462537"/>
                    </a:cubicBezTo>
                    <a:cubicBezTo>
                      <a:pt x="423034" y="467788"/>
                      <a:pt x="430515" y="472025"/>
                      <a:pt x="437631" y="476769"/>
                    </a:cubicBezTo>
                    <a:cubicBezTo>
                      <a:pt x="441189" y="479141"/>
                      <a:pt x="444248" y="482533"/>
                      <a:pt x="448305" y="483885"/>
                    </a:cubicBezTo>
                    <a:lnTo>
                      <a:pt x="458979" y="487443"/>
                    </a:lnTo>
                    <a:cubicBezTo>
                      <a:pt x="472025" y="486257"/>
                      <a:pt x="486146" y="489205"/>
                      <a:pt x="498117" y="483885"/>
                    </a:cubicBezTo>
                    <a:cubicBezTo>
                      <a:pt x="502025" y="482148"/>
                      <a:pt x="492913" y="477036"/>
                      <a:pt x="491001" y="473211"/>
                    </a:cubicBezTo>
                    <a:cubicBezTo>
                      <a:pt x="489324" y="469856"/>
                      <a:pt x="489264" y="465815"/>
                      <a:pt x="487443" y="462537"/>
                    </a:cubicBezTo>
                    <a:cubicBezTo>
                      <a:pt x="483290" y="455061"/>
                      <a:pt x="473211" y="441190"/>
                      <a:pt x="473211" y="441190"/>
                    </a:cubicBezTo>
                    <a:cubicBezTo>
                      <a:pt x="471405" y="433968"/>
                      <a:pt x="469158" y="423430"/>
                      <a:pt x="466095" y="416284"/>
                    </a:cubicBezTo>
                    <a:cubicBezTo>
                      <a:pt x="464006" y="411409"/>
                      <a:pt x="461708" y="406600"/>
                      <a:pt x="458979" y="402052"/>
                    </a:cubicBezTo>
                    <a:cubicBezTo>
                      <a:pt x="454579" y="394718"/>
                      <a:pt x="447451" y="388817"/>
                      <a:pt x="444747" y="380704"/>
                    </a:cubicBezTo>
                    <a:cubicBezTo>
                      <a:pt x="438026" y="360540"/>
                      <a:pt x="444919" y="378648"/>
                      <a:pt x="430515" y="352240"/>
                    </a:cubicBezTo>
                    <a:cubicBezTo>
                      <a:pt x="426705" y="345256"/>
                      <a:pt x="423399" y="338008"/>
                      <a:pt x="419841" y="330892"/>
                    </a:cubicBezTo>
                    <a:cubicBezTo>
                      <a:pt x="412977" y="296573"/>
                      <a:pt x="421382" y="326857"/>
                      <a:pt x="409168" y="302428"/>
                    </a:cubicBezTo>
                    <a:cubicBezTo>
                      <a:pt x="407491" y="299074"/>
                      <a:pt x="408011" y="294636"/>
                      <a:pt x="405610" y="291755"/>
                    </a:cubicBezTo>
                    <a:cubicBezTo>
                      <a:pt x="401814" y="287200"/>
                      <a:pt x="396009" y="284785"/>
                      <a:pt x="391378" y="281081"/>
                    </a:cubicBezTo>
                    <a:cubicBezTo>
                      <a:pt x="384145" y="275294"/>
                      <a:pt x="377845" y="268264"/>
                      <a:pt x="370030" y="263291"/>
                    </a:cubicBezTo>
                    <a:cubicBezTo>
                      <a:pt x="364642" y="259862"/>
                      <a:pt x="358299" y="258195"/>
                      <a:pt x="352240" y="256175"/>
                    </a:cubicBezTo>
                    <a:cubicBezTo>
                      <a:pt x="337862" y="251382"/>
                      <a:pt x="335728" y="253289"/>
                      <a:pt x="320218" y="249059"/>
                    </a:cubicBezTo>
                    <a:cubicBezTo>
                      <a:pt x="275916" y="236977"/>
                      <a:pt x="321763" y="245758"/>
                      <a:pt x="277522" y="238385"/>
                    </a:cubicBezTo>
                    <a:cubicBezTo>
                      <a:pt x="246407" y="207269"/>
                      <a:pt x="236330" y="214164"/>
                      <a:pt x="259732" y="206363"/>
                    </a:cubicBezTo>
                    <a:cubicBezTo>
                      <a:pt x="263290" y="202805"/>
                      <a:pt x="266037" y="198185"/>
                      <a:pt x="270406" y="195689"/>
                    </a:cubicBezTo>
                    <a:cubicBezTo>
                      <a:pt x="275998" y="192494"/>
                      <a:pt x="308568" y="188712"/>
                      <a:pt x="309544" y="188573"/>
                    </a:cubicBezTo>
                    <a:cubicBezTo>
                      <a:pt x="334949" y="180105"/>
                      <a:pt x="326731" y="187698"/>
                      <a:pt x="338008" y="170783"/>
                    </a:cubicBezTo>
                    <a:cubicBezTo>
                      <a:pt x="332836" y="155267"/>
                      <a:pt x="333174" y="150039"/>
                      <a:pt x="323776" y="138762"/>
                    </a:cubicBezTo>
                    <a:cubicBezTo>
                      <a:pt x="313941" y="126960"/>
                      <a:pt x="312611" y="130664"/>
                      <a:pt x="305986" y="117414"/>
                    </a:cubicBezTo>
                    <a:cubicBezTo>
                      <a:pt x="301947" y="109335"/>
                      <a:pt x="298870" y="100810"/>
                      <a:pt x="295312" y="92508"/>
                    </a:cubicBezTo>
                    <a:cubicBezTo>
                      <a:pt x="288200" y="56950"/>
                      <a:pt x="298166" y="89673"/>
                      <a:pt x="281080" y="64044"/>
                    </a:cubicBezTo>
                    <a:cubicBezTo>
                      <a:pt x="279000" y="60923"/>
                      <a:pt x="279199" y="56725"/>
                      <a:pt x="277522" y="53370"/>
                    </a:cubicBezTo>
                    <a:cubicBezTo>
                      <a:pt x="275610" y="49545"/>
                      <a:pt x="272528" y="46409"/>
                      <a:pt x="270406" y="42696"/>
                    </a:cubicBezTo>
                    <a:cubicBezTo>
                      <a:pt x="267775" y="38091"/>
                      <a:pt x="265921" y="33069"/>
                      <a:pt x="263290" y="28464"/>
                    </a:cubicBezTo>
                    <a:cubicBezTo>
                      <a:pt x="261169" y="24751"/>
                      <a:pt x="259514" y="20461"/>
                      <a:pt x="256175" y="17790"/>
                    </a:cubicBezTo>
                    <a:cubicBezTo>
                      <a:pt x="253246" y="15447"/>
                      <a:pt x="231862" y="0"/>
                      <a:pt x="22771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9" name="Freihandform 38"/>
              <p:cNvSpPr/>
              <p:nvPr/>
            </p:nvSpPr>
            <p:spPr>
              <a:xfrm>
                <a:off x="7037678" y="2383737"/>
                <a:ext cx="551517" cy="377253"/>
              </a:xfrm>
              <a:custGeom>
                <a:avLst/>
                <a:gdLst>
                  <a:gd name="connsiteX0" fmla="*/ 305986 w 551517"/>
                  <a:gd name="connsiteY0" fmla="*/ 107 h 377253"/>
                  <a:gd name="connsiteX1" fmla="*/ 323776 w 551517"/>
                  <a:gd name="connsiteY1" fmla="*/ 10781 h 377253"/>
                  <a:gd name="connsiteX2" fmla="*/ 366471 w 551517"/>
                  <a:gd name="connsiteY2" fmla="*/ 21455 h 377253"/>
                  <a:gd name="connsiteX3" fmla="*/ 483885 w 551517"/>
                  <a:gd name="connsiteY3" fmla="*/ 17897 h 377253"/>
                  <a:gd name="connsiteX4" fmla="*/ 494559 w 551517"/>
                  <a:gd name="connsiteY4" fmla="*/ 14339 h 377253"/>
                  <a:gd name="connsiteX5" fmla="*/ 537254 w 551517"/>
                  <a:gd name="connsiteY5" fmla="*/ 3665 h 377253"/>
                  <a:gd name="connsiteX6" fmla="*/ 551486 w 551517"/>
                  <a:gd name="connsiteY6" fmla="*/ 7223 h 377253"/>
                  <a:gd name="connsiteX7" fmla="*/ 530138 w 551517"/>
                  <a:gd name="connsiteY7" fmla="*/ 25013 h 377253"/>
                  <a:gd name="connsiteX8" fmla="*/ 473211 w 551517"/>
                  <a:gd name="connsiteY8" fmla="*/ 57035 h 377253"/>
                  <a:gd name="connsiteX9" fmla="*/ 444747 w 551517"/>
                  <a:gd name="connsiteY9" fmla="*/ 89057 h 377253"/>
                  <a:gd name="connsiteX10" fmla="*/ 441189 w 551517"/>
                  <a:gd name="connsiteY10" fmla="*/ 99731 h 377253"/>
                  <a:gd name="connsiteX11" fmla="*/ 434073 w 551517"/>
                  <a:gd name="connsiteY11" fmla="*/ 110405 h 377253"/>
                  <a:gd name="connsiteX12" fmla="*/ 426957 w 551517"/>
                  <a:gd name="connsiteY12" fmla="*/ 131752 h 377253"/>
                  <a:gd name="connsiteX13" fmla="*/ 409167 w 551517"/>
                  <a:gd name="connsiteY13" fmla="*/ 163774 h 377253"/>
                  <a:gd name="connsiteX14" fmla="*/ 402051 w 551517"/>
                  <a:gd name="connsiteY14" fmla="*/ 188680 h 377253"/>
                  <a:gd name="connsiteX15" fmla="*/ 405609 w 551517"/>
                  <a:gd name="connsiteY15" fmla="*/ 224260 h 377253"/>
                  <a:gd name="connsiteX16" fmla="*/ 412725 w 551517"/>
                  <a:gd name="connsiteY16" fmla="*/ 249166 h 377253"/>
                  <a:gd name="connsiteX17" fmla="*/ 419841 w 551517"/>
                  <a:gd name="connsiteY17" fmla="*/ 277630 h 377253"/>
                  <a:gd name="connsiteX18" fmla="*/ 430515 w 551517"/>
                  <a:gd name="connsiteY18" fmla="*/ 316767 h 377253"/>
                  <a:gd name="connsiteX19" fmla="*/ 434073 w 551517"/>
                  <a:gd name="connsiteY19" fmla="*/ 338115 h 377253"/>
                  <a:gd name="connsiteX20" fmla="*/ 441189 w 551517"/>
                  <a:gd name="connsiteY20" fmla="*/ 348789 h 377253"/>
                  <a:gd name="connsiteX21" fmla="*/ 451863 w 551517"/>
                  <a:gd name="connsiteY21" fmla="*/ 370137 h 377253"/>
                  <a:gd name="connsiteX22" fmla="*/ 441189 w 551517"/>
                  <a:gd name="connsiteY22" fmla="*/ 373695 h 377253"/>
                  <a:gd name="connsiteX23" fmla="*/ 426957 w 551517"/>
                  <a:gd name="connsiteY23" fmla="*/ 352347 h 377253"/>
                  <a:gd name="connsiteX24" fmla="*/ 394935 w 551517"/>
                  <a:gd name="connsiteY24" fmla="*/ 316767 h 377253"/>
                  <a:gd name="connsiteX25" fmla="*/ 384261 w 551517"/>
                  <a:gd name="connsiteY25" fmla="*/ 306093 h 377253"/>
                  <a:gd name="connsiteX26" fmla="*/ 345124 w 551517"/>
                  <a:gd name="connsiteY26" fmla="*/ 288303 h 377253"/>
                  <a:gd name="connsiteX27" fmla="*/ 320218 w 551517"/>
                  <a:gd name="connsiteY27" fmla="*/ 270514 h 377253"/>
                  <a:gd name="connsiteX28" fmla="*/ 309544 w 551517"/>
                  <a:gd name="connsiteY28" fmla="*/ 263398 h 377253"/>
                  <a:gd name="connsiteX29" fmla="*/ 298870 w 551517"/>
                  <a:gd name="connsiteY29" fmla="*/ 259840 h 377253"/>
                  <a:gd name="connsiteX30" fmla="*/ 273964 w 551517"/>
                  <a:gd name="connsiteY30" fmla="*/ 249166 h 377253"/>
                  <a:gd name="connsiteX31" fmla="*/ 238384 w 551517"/>
                  <a:gd name="connsiteY31" fmla="*/ 252724 h 377253"/>
                  <a:gd name="connsiteX32" fmla="*/ 231268 w 551517"/>
                  <a:gd name="connsiteY32" fmla="*/ 274072 h 377253"/>
                  <a:gd name="connsiteX33" fmla="*/ 227710 w 551517"/>
                  <a:gd name="connsiteY33" fmla="*/ 284745 h 377253"/>
                  <a:gd name="connsiteX34" fmla="*/ 202804 w 551517"/>
                  <a:gd name="connsiteY34" fmla="*/ 302535 h 377253"/>
                  <a:gd name="connsiteX35" fmla="*/ 188573 w 551517"/>
                  <a:gd name="connsiteY35" fmla="*/ 323883 h 377253"/>
                  <a:gd name="connsiteX36" fmla="*/ 177899 w 551517"/>
                  <a:gd name="connsiteY36" fmla="*/ 334557 h 377253"/>
                  <a:gd name="connsiteX37" fmla="*/ 160109 w 551517"/>
                  <a:gd name="connsiteY37" fmla="*/ 355905 h 377253"/>
                  <a:gd name="connsiteX38" fmla="*/ 142319 w 551517"/>
                  <a:gd name="connsiteY38" fmla="*/ 377253 h 377253"/>
                  <a:gd name="connsiteX39" fmla="*/ 138761 w 551517"/>
                  <a:gd name="connsiteY39" fmla="*/ 366579 h 377253"/>
                  <a:gd name="connsiteX40" fmla="*/ 135203 w 551517"/>
                  <a:gd name="connsiteY40" fmla="*/ 181564 h 377253"/>
                  <a:gd name="connsiteX41" fmla="*/ 120971 w 551517"/>
                  <a:gd name="connsiteY41" fmla="*/ 178006 h 377253"/>
                  <a:gd name="connsiteX42" fmla="*/ 110297 w 551517"/>
                  <a:gd name="connsiteY42" fmla="*/ 174448 h 377253"/>
                  <a:gd name="connsiteX43" fmla="*/ 88949 w 551517"/>
                  <a:gd name="connsiteY43" fmla="*/ 160216 h 377253"/>
                  <a:gd name="connsiteX44" fmla="*/ 78275 w 551517"/>
                  <a:gd name="connsiteY44" fmla="*/ 138868 h 377253"/>
                  <a:gd name="connsiteX45" fmla="*/ 60485 w 551517"/>
                  <a:gd name="connsiteY45" fmla="*/ 117521 h 377253"/>
                  <a:gd name="connsiteX46" fmla="*/ 35580 w 551517"/>
                  <a:gd name="connsiteY46" fmla="*/ 85499 h 377253"/>
                  <a:gd name="connsiteX47" fmla="*/ 14232 w 551517"/>
                  <a:gd name="connsiteY47" fmla="*/ 81941 h 377253"/>
                  <a:gd name="connsiteX48" fmla="*/ 0 w 551517"/>
                  <a:gd name="connsiteY48" fmla="*/ 78383 h 377253"/>
                  <a:gd name="connsiteX49" fmla="*/ 14232 w 551517"/>
                  <a:gd name="connsiteY49" fmla="*/ 74825 h 377253"/>
                  <a:gd name="connsiteX50" fmla="*/ 24906 w 551517"/>
                  <a:gd name="connsiteY50" fmla="*/ 71267 h 377253"/>
                  <a:gd name="connsiteX51" fmla="*/ 42696 w 551517"/>
                  <a:gd name="connsiteY51" fmla="*/ 67709 h 377253"/>
                  <a:gd name="connsiteX52" fmla="*/ 110297 w 551517"/>
                  <a:gd name="connsiteY52" fmla="*/ 71267 h 377253"/>
                  <a:gd name="connsiteX53" fmla="*/ 120971 w 551517"/>
                  <a:gd name="connsiteY53" fmla="*/ 78383 h 377253"/>
                  <a:gd name="connsiteX54" fmla="*/ 131645 w 551517"/>
                  <a:gd name="connsiteY54" fmla="*/ 81941 h 377253"/>
                  <a:gd name="connsiteX55" fmla="*/ 152993 w 551517"/>
                  <a:gd name="connsiteY55" fmla="*/ 96173 h 377253"/>
                  <a:gd name="connsiteX56" fmla="*/ 163667 w 551517"/>
                  <a:gd name="connsiteY56" fmla="*/ 117521 h 377253"/>
                  <a:gd name="connsiteX57" fmla="*/ 167225 w 551517"/>
                  <a:gd name="connsiteY57" fmla="*/ 131752 h 377253"/>
                  <a:gd name="connsiteX58" fmla="*/ 177899 w 551517"/>
                  <a:gd name="connsiteY58" fmla="*/ 138868 h 377253"/>
                  <a:gd name="connsiteX59" fmla="*/ 241942 w 551517"/>
                  <a:gd name="connsiteY59" fmla="*/ 124637 h 377253"/>
                  <a:gd name="connsiteX60" fmla="*/ 249058 w 551517"/>
                  <a:gd name="connsiteY60" fmla="*/ 113963 h 377253"/>
                  <a:gd name="connsiteX61" fmla="*/ 252616 w 551517"/>
                  <a:gd name="connsiteY61" fmla="*/ 99731 h 377253"/>
                  <a:gd name="connsiteX62" fmla="*/ 266848 w 551517"/>
                  <a:gd name="connsiteY62" fmla="*/ 74825 h 377253"/>
                  <a:gd name="connsiteX63" fmla="*/ 288196 w 551517"/>
                  <a:gd name="connsiteY63" fmla="*/ 39245 h 377253"/>
                  <a:gd name="connsiteX64" fmla="*/ 305986 w 551517"/>
                  <a:gd name="connsiteY64" fmla="*/ 25013 h 377253"/>
                  <a:gd name="connsiteX65" fmla="*/ 316660 w 551517"/>
                  <a:gd name="connsiteY65" fmla="*/ 17897 h 377253"/>
                  <a:gd name="connsiteX66" fmla="*/ 305986 w 551517"/>
                  <a:gd name="connsiteY66" fmla="*/ 107 h 37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551517" h="377253">
                    <a:moveTo>
                      <a:pt x="305986" y="107"/>
                    </a:moveTo>
                    <a:cubicBezTo>
                      <a:pt x="307172" y="-1079"/>
                      <a:pt x="317480" y="7919"/>
                      <a:pt x="323776" y="10781"/>
                    </a:cubicBezTo>
                    <a:cubicBezTo>
                      <a:pt x="340097" y="18200"/>
                      <a:pt x="349141" y="18567"/>
                      <a:pt x="366471" y="21455"/>
                    </a:cubicBezTo>
                    <a:cubicBezTo>
                      <a:pt x="405609" y="20269"/>
                      <a:pt x="444789" y="20069"/>
                      <a:pt x="483885" y="17897"/>
                    </a:cubicBezTo>
                    <a:cubicBezTo>
                      <a:pt x="487630" y="17689"/>
                      <a:pt x="490921" y="15249"/>
                      <a:pt x="494559" y="14339"/>
                    </a:cubicBezTo>
                    <a:cubicBezTo>
                      <a:pt x="542136" y="2445"/>
                      <a:pt x="512127" y="12041"/>
                      <a:pt x="537254" y="3665"/>
                    </a:cubicBezTo>
                    <a:cubicBezTo>
                      <a:pt x="541998" y="4851"/>
                      <a:pt x="550300" y="2479"/>
                      <a:pt x="551486" y="7223"/>
                    </a:cubicBezTo>
                    <a:cubicBezTo>
                      <a:pt x="552411" y="10921"/>
                      <a:pt x="532572" y="23604"/>
                      <a:pt x="530138" y="25013"/>
                    </a:cubicBezTo>
                    <a:cubicBezTo>
                      <a:pt x="511296" y="35922"/>
                      <a:pt x="488606" y="41640"/>
                      <a:pt x="473211" y="57035"/>
                    </a:cubicBezTo>
                    <a:cubicBezTo>
                      <a:pt x="463781" y="66465"/>
                      <a:pt x="451096" y="76359"/>
                      <a:pt x="444747" y="89057"/>
                    </a:cubicBezTo>
                    <a:cubicBezTo>
                      <a:pt x="443070" y="92412"/>
                      <a:pt x="442866" y="96376"/>
                      <a:pt x="441189" y="99731"/>
                    </a:cubicBezTo>
                    <a:cubicBezTo>
                      <a:pt x="439277" y="103556"/>
                      <a:pt x="435810" y="106497"/>
                      <a:pt x="434073" y="110405"/>
                    </a:cubicBezTo>
                    <a:cubicBezTo>
                      <a:pt x="431027" y="117259"/>
                      <a:pt x="430816" y="125320"/>
                      <a:pt x="426957" y="131752"/>
                    </a:cubicBezTo>
                    <a:cubicBezTo>
                      <a:pt x="420209" y="142998"/>
                      <a:pt x="414271" y="151864"/>
                      <a:pt x="409167" y="163774"/>
                    </a:cubicBezTo>
                    <a:cubicBezTo>
                      <a:pt x="406104" y="170920"/>
                      <a:pt x="403857" y="181458"/>
                      <a:pt x="402051" y="188680"/>
                    </a:cubicBezTo>
                    <a:cubicBezTo>
                      <a:pt x="403237" y="200540"/>
                      <a:pt x="403923" y="212461"/>
                      <a:pt x="405609" y="224260"/>
                    </a:cubicBezTo>
                    <a:cubicBezTo>
                      <a:pt x="407387" y="236705"/>
                      <a:pt x="409684" y="238014"/>
                      <a:pt x="412725" y="249166"/>
                    </a:cubicBezTo>
                    <a:cubicBezTo>
                      <a:pt x="415298" y="258601"/>
                      <a:pt x="417792" y="268067"/>
                      <a:pt x="419841" y="277630"/>
                    </a:cubicBezTo>
                    <a:cubicBezTo>
                      <a:pt x="427284" y="312365"/>
                      <a:pt x="418209" y="286003"/>
                      <a:pt x="430515" y="316767"/>
                    </a:cubicBezTo>
                    <a:cubicBezTo>
                      <a:pt x="431701" y="323883"/>
                      <a:pt x="431792" y="331271"/>
                      <a:pt x="434073" y="338115"/>
                    </a:cubicBezTo>
                    <a:cubicBezTo>
                      <a:pt x="435425" y="342172"/>
                      <a:pt x="439277" y="344964"/>
                      <a:pt x="441189" y="348789"/>
                    </a:cubicBezTo>
                    <a:cubicBezTo>
                      <a:pt x="455920" y="378250"/>
                      <a:pt x="431470" y="339547"/>
                      <a:pt x="451863" y="370137"/>
                    </a:cubicBezTo>
                    <a:cubicBezTo>
                      <a:pt x="448305" y="371323"/>
                      <a:pt x="444747" y="374881"/>
                      <a:pt x="441189" y="373695"/>
                    </a:cubicBezTo>
                    <a:cubicBezTo>
                      <a:pt x="428038" y="369311"/>
                      <a:pt x="431975" y="361129"/>
                      <a:pt x="426957" y="352347"/>
                    </a:cubicBezTo>
                    <a:cubicBezTo>
                      <a:pt x="419529" y="339349"/>
                      <a:pt x="404720" y="326552"/>
                      <a:pt x="394935" y="316767"/>
                    </a:cubicBezTo>
                    <a:cubicBezTo>
                      <a:pt x="391377" y="313209"/>
                      <a:pt x="389035" y="307684"/>
                      <a:pt x="384261" y="306093"/>
                    </a:cubicBezTo>
                    <a:cubicBezTo>
                      <a:pt x="369146" y="301055"/>
                      <a:pt x="361039" y="298911"/>
                      <a:pt x="345124" y="288303"/>
                    </a:cubicBezTo>
                    <a:cubicBezTo>
                      <a:pt x="319988" y="271548"/>
                      <a:pt x="351084" y="292561"/>
                      <a:pt x="320218" y="270514"/>
                    </a:cubicBezTo>
                    <a:cubicBezTo>
                      <a:pt x="316738" y="268029"/>
                      <a:pt x="313369" y="265310"/>
                      <a:pt x="309544" y="263398"/>
                    </a:cubicBezTo>
                    <a:cubicBezTo>
                      <a:pt x="306189" y="261721"/>
                      <a:pt x="302317" y="261317"/>
                      <a:pt x="298870" y="259840"/>
                    </a:cubicBezTo>
                    <a:cubicBezTo>
                      <a:pt x="268094" y="246650"/>
                      <a:pt x="298996" y="257510"/>
                      <a:pt x="273964" y="249166"/>
                    </a:cubicBezTo>
                    <a:lnTo>
                      <a:pt x="238384" y="252724"/>
                    </a:lnTo>
                    <a:cubicBezTo>
                      <a:pt x="231905" y="256503"/>
                      <a:pt x="233640" y="266956"/>
                      <a:pt x="231268" y="274072"/>
                    </a:cubicBezTo>
                    <a:cubicBezTo>
                      <a:pt x="230082" y="277630"/>
                      <a:pt x="231064" y="283068"/>
                      <a:pt x="227710" y="284745"/>
                    </a:cubicBezTo>
                    <a:cubicBezTo>
                      <a:pt x="214507" y="291346"/>
                      <a:pt x="211983" y="290733"/>
                      <a:pt x="202804" y="302535"/>
                    </a:cubicBezTo>
                    <a:cubicBezTo>
                      <a:pt x="197554" y="309286"/>
                      <a:pt x="194620" y="317836"/>
                      <a:pt x="188573" y="323883"/>
                    </a:cubicBezTo>
                    <a:cubicBezTo>
                      <a:pt x="185015" y="327441"/>
                      <a:pt x="181120" y="330691"/>
                      <a:pt x="177899" y="334557"/>
                    </a:cubicBezTo>
                    <a:cubicBezTo>
                      <a:pt x="153131" y="364278"/>
                      <a:pt x="191293" y="324721"/>
                      <a:pt x="160109" y="355905"/>
                    </a:cubicBezTo>
                    <a:cubicBezTo>
                      <a:pt x="157400" y="364031"/>
                      <a:pt x="155243" y="377253"/>
                      <a:pt x="142319" y="377253"/>
                    </a:cubicBezTo>
                    <a:cubicBezTo>
                      <a:pt x="138569" y="377253"/>
                      <a:pt x="139947" y="370137"/>
                      <a:pt x="138761" y="366579"/>
                    </a:cubicBezTo>
                    <a:cubicBezTo>
                      <a:pt x="137575" y="304907"/>
                      <a:pt x="140996" y="242974"/>
                      <a:pt x="135203" y="181564"/>
                    </a:cubicBezTo>
                    <a:cubicBezTo>
                      <a:pt x="134744" y="176696"/>
                      <a:pt x="125673" y="179349"/>
                      <a:pt x="120971" y="178006"/>
                    </a:cubicBezTo>
                    <a:cubicBezTo>
                      <a:pt x="117365" y="176976"/>
                      <a:pt x="113575" y="176269"/>
                      <a:pt x="110297" y="174448"/>
                    </a:cubicBezTo>
                    <a:cubicBezTo>
                      <a:pt x="102821" y="170295"/>
                      <a:pt x="88949" y="160216"/>
                      <a:pt x="88949" y="160216"/>
                    </a:cubicBezTo>
                    <a:cubicBezTo>
                      <a:pt x="68552" y="129621"/>
                      <a:pt x="93009" y="168334"/>
                      <a:pt x="78275" y="138868"/>
                    </a:cubicBezTo>
                    <a:cubicBezTo>
                      <a:pt x="70647" y="123613"/>
                      <a:pt x="71500" y="131684"/>
                      <a:pt x="60485" y="117521"/>
                    </a:cubicBezTo>
                    <a:cubicBezTo>
                      <a:pt x="57893" y="114189"/>
                      <a:pt x="43811" y="89157"/>
                      <a:pt x="35580" y="85499"/>
                    </a:cubicBezTo>
                    <a:cubicBezTo>
                      <a:pt x="28988" y="82569"/>
                      <a:pt x="21306" y="83356"/>
                      <a:pt x="14232" y="81941"/>
                    </a:cubicBezTo>
                    <a:cubicBezTo>
                      <a:pt x="9437" y="80982"/>
                      <a:pt x="4744" y="79569"/>
                      <a:pt x="0" y="78383"/>
                    </a:cubicBezTo>
                    <a:cubicBezTo>
                      <a:pt x="4744" y="77197"/>
                      <a:pt x="9530" y="76168"/>
                      <a:pt x="14232" y="74825"/>
                    </a:cubicBezTo>
                    <a:cubicBezTo>
                      <a:pt x="17838" y="73795"/>
                      <a:pt x="21268" y="72177"/>
                      <a:pt x="24906" y="71267"/>
                    </a:cubicBezTo>
                    <a:cubicBezTo>
                      <a:pt x="30773" y="69800"/>
                      <a:pt x="36766" y="68895"/>
                      <a:pt x="42696" y="67709"/>
                    </a:cubicBezTo>
                    <a:cubicBezTo>
                      <a:pt x="65230" y="68895"/>
                      <a:pt x="87939" y="68218"/>
                      <a:pt x="110297" y="71267"/>
                    </a:cubicBezTo>
                    <a:cubicBezTo>
                      <a:pt x="114534" y="71845"/>
                      <a:pt x="117146" y="76471"/>
                      <a:pt x="120971" y="78383"/>
                    </a:cubicBezTo>
                    <a:cubicBezTo>
                      <a:pt x="124326" y="80060"/>
                      <a:pt x="128367" y="80120"/>
                      <a:pt x="131645" y="81941"/>
                    </a:cubicBezTo>
                    <a:cubicBezTo>
                      <a:pt x="139121" y="86094"/>
                      <a:pt x="152993" y="96173"/>
                      <a:pt x="152993" y="96173"/>
                    </a:cubicBezTo>
                    <a:cubicBezTo>
                      <a:pt x="160790" y="107869"/>
                      <a:pt x="159984" y="104631"/>
                      <a:pt x="163667" y="117521"/>
                    </a:cubicBezTo>
                    <a:cubicBezTo>
                      <a:pt x="165010" y="122223"/>
                      <a:pt x="164513" y="127684"/>
                      <a:pt x="167225" y="131752"/>
                    </a:cubicBezTo>
                    <a:cubicBezTo>
                      <a:pt x="169597" y="135310"/>
                      <a:pt x="174341" y="136496"/>
                      <a:pt x="177899" y="138868"/>
                    </a:cubicBezTo>
                    <a:cubicBezTo>
                      <a:pt x="221726" y="135946"/>
                      <a:pt x="222770" y="147643"/>
                      <a:pt x="241942" y="124637"/>
                    </a:cubicBezTo>
                    <a:cubicBezTo>
                      <a:pt x="244680" y="121352"/>
                      <a:pt x="246686" y="117521"/>
                      <a:pt x="249058" y="113963"/>
                    </a:cubicBezTo>
                    <a:cubicBezTo>
                      <a:pt x="250244" y="109219"/>
                      <a:pt x="250899" y="104310"/>
                      <a:pt x="252616" y="99731"/>
                    </a:cubicBezTo>
                    <a:cubicBezTo>
                      <a:pt x="258481" y="84092"/>
                      <a:pt x="259341" y="87963"/>
                      <a:pt x="266848" y="74825"/>
                    </a:cubicBezTo>
                    <a:cubicBezTo>
                      <a:pt x="275587" y="59532"/>
                      <a:pt x="274573" y="54382"/>
                      <a:pt x="288196" y="39245"/>
                    </a:cubicBezTo>
                    <a:cubicBezTo>
                      <a:pt x="293276" y="33600"/>
                      <a:pt x="299911" y="29569"/>
                      <a:pt x="305986" y="25013"/>
                    </a:cubicBezTo>
                    <a:cubicBezTo>
                      <a:pt x="309407" y="22447"/>
                      <a:pt x="313636" y="20921"/>
                      <a:pt x="316660" y="17897"/>
                    </a:cubicBezTo>
                    <a:cubicBezTo>
                      <a:pt x="318535" y="16022"/>
                      <a:pt x="304800" y="1293"/>
                      <a:pt x="305986" y="10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7240482" y="2222891"/>
                <a:ext cx="49824" cy="192975"/>
              </a:xfrm>
              <a:custGeom>
                <a:avLst/>
                <a:gdLst>
                  <a:gd name="connsiteX0" fmla="*/ 28464 w 49824"/>
                  <a:gd name="connsiteY0" fmla="*/ 7960 h 192975"/>
                  <a:gd name="connsiteX1" fmla="*/ 32022 w 49824"/>
                  <a:gd name="connsiteY1" fmla="*/ 29308 h 192975"/>
                  <a:gd name="connsiteX2" fmla="*/ 17790 w 49824"/>
                  <a:gd name="connsiteY2" fmla="*/ 68446 h 192975"/>
                  <a:gd name="connsiteX3" fmla="*/ 14232 w 49824"/>
                  <a:gd name="connsiteY3" fmla="*/ 79120 h 192975"/>
                  <a:gd name="connsiteX4" fmla="*/ 3558 w 49824"/>
                  <a:gd name="connsiteY4" fmla="*/ 100468 h 192975"/>
                  <a:gd name="connsiteX5" fmla="*/ 3558 w 49824"/>
                  <a:gd name="connsiteY5" fmla="*/ 182301 h 192975"/>
                  <a:gd name="connsiteX6" fmla="*/ 24906 w 49824"/>
                  <a:gd name="connsiteY6" fmla="*/ 192975 h 192975"/>
                  <a:gd name="connsiteX7" fmla="*/ 46254 w 49824"/>
                  <a:gd name="connsiteY7" fmla="*/ 189417 h 192975"/>
                  <a:gd name="connsiteX8" fmla="*/ 49812 w 49824"/>
                  <a:gd name="connsiteY8" fmla="*/ 175185 h 192975"/>
                  <a:gd name="connsiteX9" fmla="*/ 28464 w 49824"/>
                  <a:gd name="connsiteY9" fmla="*/ 7960 h 19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24" h="192975">
                    <a:moveTo>
                      <a:pt x="28464" y="7960"/>
                    </a:moveTo>
                    <a:cubicBezTo>
                      <a:pt x="25499" y="-16353"/>
                      <a:pt x="32536" y="22112"/>
                      <a:pt x="32022" y="29308"/>
                    </a:cubicBezTo>
                    <a:cubicBezTo>
                      <a:pt x="29468" y="65063"/>
                      <a:pt x="27883" y="48260"/>
                      <a:pt x="17790" y="68446"/>
                    </a:cubicBezTo>
                    <a:cubicBezTo>
                      <a:pt x="16113" y="71801"/>
                      <a:pt x="15909" y="75765"/>
                      <a:pt x="14232" y="79120"/>
                    </a:cubicBezTo>
                    <a:cubicBezTo>
                      <a:pt x="437" y="106709"/>
                      <a:pt x="12501" y="73639"/>
                      <a:pt x="3558" y="100468"/>
                    </a:cubicBezTo>
                    <a:cubicBezTo>
                      <a:pt x="2745" y="112663"/>
                      <a:pt x="-4025" y="163344"/>
                      <a:pt x="3558" y="182301"/>
                    </a:cubicBezTo>
                    <a:cubicBezTo>
                      <a:pt x="5680" y="187607"/>
                      <a:pt x="20413" y="191477"/>
                      <a:pt x="24906" y="192975"/>
                    </a:cubicBezTo>
                    <a:cubicBezTo>
                      <a:pt x="32022" y="191789"/>
                      <a:pt x="40384" y="193610"/>
                      <a:pt x="46254" y="189417"/>
                    </a:cubicBezTo>
                    <a:cubicBezTo>
                      <a:pt x="50233" y="186575"/>
                      <a:pt x="49812" y="180075"/>
                      <a:pt x="49812" y="175185"/>
                    </a:cubicBezTo>
                    <a:cubicBezTo>
                      <a:pt x="49812" y="122988"/>
                      <a:pt x="31429" y="32273"/>
                      <a:pt x="28464" y="796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>
                <a:off x="7172881" y="1998958"/>
                <a:ext cx="206363" cy="235451"/>
              </a:xfrm>
              <a:custGeom>
                <a:avLst/>
                <a:gdLst>
                  <a:gd name="connsiteX0" fmla="*/ 106739 w 206363"/>
                  <a:gd name="connsiteY0" fmla="*/ 7741 h 235451"/>
                  <a:gd name="connsiteX1" fmla="*/ 128087 w 206363"/>
                  <a:gd name="connsiteY1" fmla="*/ 625 h 235451"/>
                  <a:gd name="connsiteX2" fmla="*/ 185015 w 206363"/>
                  <a:gd name="connsiteY2" fmla="*/ 7741 h 235451"/>
                  <a:gd name="connsiteX3" fmla="*/ 195689 w 206363"/>
                  <a:gd name="connsiteY3" fmla="*/ 18415 h 235451"/>
                  <a:gd name="connsiteX4" fmla="*/ 206363 w 206363"/>
                  <a:gd name="connsiteY4" fmla="*/ 43321 h 235451"/>
                  <a:gd name="connsiteX5" fmla="*/ 202805 w 206363"/>
                  <a:gd name="connsiteY5" fmla="*/ 61110 h 235451"/>
                  <a:gd name="connsiteX6" fmla="*/ 181457 w 206363"/>
                  <a:gd name="connsiteY6" fmla="*/ 78900 h 235451"/>
                  <a:gd name="connsiteX7" fmla="*/ 156551 w 206363"/>
                  <a:gd name="connsiteY7" fmla="*/ 93132 h 235451"/>
                  <a:gd name="connsiteX8" fmla="*/ 145877 w 206363"/>
                  <a:gd name="connsiteY8" fmla="*/ 103806 h 235451"/>
                  <a:gd name="connsiteX9" fmla="*/ 135203 w 206363"/>
                  <a:gd name="connsiteY9" fmla="*/ 107364 h 235451"/>
                  <a:gd name="connsiteX10" fmla="*/ 124529 w 206363"/>
                  <a:gd name="connsiteY10" fmla="*/ 114480 h 235451"/>
                  <a:gd name="connsiteX11" fmla="*/ 113855 w 206363"/>
                  <a:gd name="connsiteY11" fmla="*/ 118038 h 235451"/>
                  <a:gd name="connsiteX12" fmla="*/ 92507 w 206363"/>
                  <a:gd name="connsiteY12" fmla="*/ 135828 h 235451"/>
                  <a:gd name="connsiteX13" fmla="*/ 78275 w 206363"/>
                  <a:gd name="connsiteY13" fmla="*/ 146502 h 235451"/>
                  <a:gd name="connsiteX14" fmla="*/ 56928 w 206363"/>
                  <a:gd name="connsiteY14" fmla="*/ 189198 h 235451"/>
                  <a:gd name="connsiteX15" fmla="*/ 53370 w 206363"/>
                  <a:gd name="connsiteY15" fmla="*/ 199872 h 235451"/>
                  <a:gd name="connsiteX16" fmla="*/ 46254 w 206363"/>
                  <a:gd name="connsiteY16" fmla="*/ 228335 h 235451"/>
                  <a:gd name="connsiteX17" fmla="*/ 35580 w 206363"/>
                  <a:gd name="connsiteY17" fmla="*/ 235451 h 235451"/>
                  <a:gd name="connsiteX18" fmla="*/ 3558 w 206363"/>
                  <a:gd name="connsiteY18" fmla="*/ 231893 h 235451"/>
                  <a:gd name="connsiteX19" fmla="*/ 0 w 206363"/>
                  <a:gd name="connsiteY19" fmla="*/ 221219 h 235451"/>
                  <a:gd name="connsiteX20" fmla="*/ 3558 w 206363"/>
                  <a:gd name="connsiteY20" fmla="*/ 189198 h 235451"/>
                  <a:gd name="connsiteX21" fmla="*/ 14232 w 206363"/>
                  <a:gd name="connsiteY21" fmla="*/ 182082 h 235451"/>
                  <a:gd name="connsiteX22" fmla="*/ 35580 w 206363"/>
                  <a:gd name="connsiteY22" fmla="*/ 160734 h 235451"/>
                  <a:gd name="connsiteX23" fmla="*/ 42696 w 206363"/>
                  <a:gd name="connsiteY23" fmla="*/ 150060 h 235451"/>
                  <a:gd name="connsiteX24" fmla="*/ 53370 w 206363"/>
                  <a:gd name="connsiteY24" fmla="*/ 142944 h 235451"/>
                  <a:gd name="connsiteX25" fmla="*/ 71159 w 206363"/>
                  <a:gd name="connsiteY25" fmla="*/ 125154 h 235451"/>
                  <a:gd name="connsiteX26" fmla="*/ 78275 w 206363"/>
                  <a:gd name="connsiteY26" fmla="*/ 114480 h 235451"/>
                  <a:gd name="connsiteX27" fmla="*/ 88949 w 206363"/>
                  <a:gd name="connsiteY27" fmla="*/ 107364 h 235451"/>
                  <a:gd name="connsiteX28" fmla="*/ 99623 w 206363"/>
                  <a:gd name="connsiteY28" fmla="*/ 96690 h 235451"/>
                  <a:gd name="connsiteX29" fmla="*/ 106739 w 206363"/>
                  <a:gd name="connsiteY29" fmla="*/ 71784 h 235451"/>
                  <a:gd name="connsiteX30" fmla="*/ 120971 w 206363"/>
                  <a:gd name="connsiteY30" fmla="*/ 50437 h 235451"/>
                  <a:gd name="connsiteX31" fmla="*/ 106739 w 206363"/>
                  <a:gd name="connsiteY31" fmla="*/ 7741 h 23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06363" h="235451">
                    <a:moveTo>
                      <a:pt x="106739" y="7741"/>
                    </a:moveTo>
                    <a:cubicBezTo>
                      <a:pt x="113855" y="5369"/>
                      <a:pt x="120596" y="1019"/>
                      <a:pt x="128087" y="625"/>
                    </a:cubicBezTo>
                    <a:cubicBezTo>
                      <a:pt x="161299" y="-1123"/>
                      <a:pt x="163741" y="650"/>
                      <a:pt x="185015" y="7741"/>
                    </a:cubicBezTo>
                    <a:cubicBezTo>
                      <a:pt x="188573" y="11299"/>
                      <a:pt x="192764" y="14320"/>
                      <a:pt x="195689" y="18415"/>
                    </a:cubicBezTo>
                    <a:cubicBezTo>
                      <a:pt x="201185" y="26109"/>
                      <a:pt x="203459" y="34610"/>
                      <a:pt x="206363" y="43321"/>
                    </a:cubicBezTo>
                    <a:cubicBezTo>
                      <a:pt x="205177" y="49251"/>
                      <a:pt x="205509" y="55701"/>
                      <a:pt x="202805" y="61110"/>
                    </a:cubicBezTo>
                    <a:cubicBezTo>
                      <a:pt x="199113" y="68493"/>
                      <a:pt x="187814" y="74359"/>
                      <a:pt x="181457" y="78900"/>
                    </a:cubicBezTo>
                    <a:cubicBezTo>
                      <a:pt x="162609" y="92363"/>
                      <a:pt x="173872" y="87358"/>
                      <a:pt x="156551" y="93132"/>
                    </a:cubicBezTo>
                    <a:cubicBezTo>
                      <a:pt x="152993" y="96690"/>
                      <a:pt x="150064" y="101015"/>
                      <a:pt x="145877" y="103806"/>
                    </a:cubicBezTo>
                    <a:cubicBezTo>
                      <a:pt x="142756" y="105886"/>
                      <a:pt x="138558" y="105687"/>
                      <a:pt x="135203" y="107364"/>
                    </a:cubicBezTo>
                    <a:cubicBezTo>
                      <a:pt x="131378" y="109276"/>
                      <a:pt x="128354" y="112568"/>
                      <a:pt x="124529" y="114480"/>
                    </a:cubicBezTo>
                    <a:cubicBezTo>
                      <a:pt x="121174" y="116157"/>
                      <a:pt x="117210" y="116361"/>
                      <a:pt x="113855" y="118038"/>
                    </a:cubicBezTo>
                    <a:cubicBezTo>
                      <a:pt x="101273" y="124329"/>
                      <a:pt x="103523" y="126385"/>
                      <a:pt x="92507" y="135828"/>
                    </a:cubicBezTo>
                    <a:cubicBezTo>
                      <a:pt x="88005" y="139687"/>
                      <a:pt x="82215" y="142070"/>
                      <a:pt x="78275" y="146502"/>
                    </a:cubicBezTo>
                    <a:cubicBezTo>
                      <a:pt x="63562" y="163054"/>
                      <a:pt x="63522" y="169417"/>
                      <a:pt x="56928" y="189198"/>
                    </a:cubicBezTo>
                    <a:cubicBezTo>
                      <a:pt x="55742" y="192756"/>
                      <a:pt x="54106" y="196194"/>
                      <a:pt x="53370" y="199872"/>
                    </a:cubicBezTo>
                    <a:cubicBezTo>
                      <a:pt x="53193" y="200758"/>
                      <a:pt x="49171" y="224688"/>
                      <a:pt x="46254" y="228335"/>
                    </a:cubicBezTo>
                    <a:cubicBezTo>
                      <a:pt x="43583" y="231674"/>
                      <a:pt x="39138" y="233079"/>
                      <a:pt x="35580" y="235451"/>
                    </a:cubicBezTo>
                    <a:cubicBezTo>
                      <a:pt x="24906" y="234265"/>
                      <a:pt x="13530" y="235882"/>
                      <a:pt x="3558" y="231893"/>
                    </a:cubicBezTo>
                    <a:cubicBezTo>
                      <a:pt x="76" y="230500"/>
                      <a:pt x="0" y="224969"/>
                      <a:pt x="0" y="221219"/>
                    </a:cubicBezTo>
                    <a:cubicBezTo>
                      <a:pt x="0" y="210480"/>
                      <a:pt x="-112" y="199291"/>
                      <a:pt x="3558" y="189198"/>
                    </a:cubicBezTo>
                    <a:cubicBezTo>
                      <a:pt x="5019" y="185179"/>
                      <a:pt x="11036" y="184923"/>
                      <a:pt x="14232" y="182082"/>
                    </a:cubicBezTo>
                    <a:cubicBezTo>
                      <a:pt x="21754" y="175396"/>
                      <a:pt x="29998" y="169107"/>
                      <a:pt x="35580" y="160734"/>
                    </a:cubicBezTo>
                    <a:cubicBezTo>
                      <a:pt x="37952" y="157176"/>
                      <a:pt x="39672" y="153084"/>
                      <a:pt x="42696" y="150060"/>
                    </a:cubicBezTo>
                    <a:cubicBezTo>
                      <a:pt x="45720" y="147036"/>
                      <a:pt x="49812" y="145316"/>
                      <a:pt x="53370" y="142944"/>
                    </a:cubicBezTo>
                    <a:cubicBezTo>
                      <a:pt x="72347" y="114479"/>
                      <a:pt x="47440" y="148874"/>
                      <a:pt x="71159" y="125154"/>
                    </a:cubicBezTo>
                    <a:cubicBezTo>
                      <a:pt x="74183" y="122130"/>
                      <a:pt x="75251" y="117504"/>
                      <a:pt x="78275" y="114480"/>
                    </a:cubicBezTo>
                    <a:cubicBezTo>
                      <a:pt x="81299" y="111456"/>
                      <a:pt x="85664" y="110102"/>
                      <a:pt x="88949" y="107364"/>
                    </a:cubicBezTo>
                    <a:cubicBezTo>
                      <a:pt x="92815" y="104143"/>
                      <a:pt x="96065" y="100248"/>
                      <a:pt x="99623" y="96690"/>
                    </a:cubicBezTo>
                    <a:cubicBezTo>
                      <a:pt x="100460" y="93340"/>
                      <a:pt x="104419" y="75960"/>
                      <a:pt x="106739" y="71784"/>
                    </a:cubicBezTo>
                    <a:cubicBezTo>
                      <a:pt x="110892" y="64308"/>
                      <a:pt x="120971" y="50437"/>
                      <a:pt x="120971" y="50437"/>
                    </a:cubicBezTo>
                    <a:lnTo>
                      <a:pt x="106739" y="774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2" name="Freihandform 41"/>
              <p:cNvSpPr/>
              <p:nvPr/>
            </p:nvSpPr>
            <p:spPr>
              <a:xfrm>
                <a:off x="7023412" y="2080552"/>
                <a:ext cx="210603" cy="111162"/>
              </a:xfrm>
              <a:custGeom>
                <a:avLst/>
                <a:gdLst>
                  <a:gd name="connsiteX0" fmla="*/ 206397 w 210603"/>
                  <a:gd name="connsiteY0" fmla="*/ 864 h 111162"/>
                  <a:gd name="connsiteX1" fmla="*/ 145911 w 210603"/>
                  <a:gd name="connsiteY1" fmla="*/ 7980 h 111162"/>
                  <a:gd name="connsiteX2" fmla="*/ 110331 w 210603"/>
                  <a:gd name="connsiteY2" fmla="*/ 11538 h 111162"/>
                  <a:gd name="connsiteX3" fmla="*/ 88983 w 210603"/>
                  <a:gd name="connsiteY3" fmla="*/ 22212 h 111162"/>
                  <a:gd name="connsiteX4" fmla="*/ 67635 w 210603"/>
                  <a:gd name="connsiteY4" fmla="*/ 29328 h 111162"/>
                  <a:gd name="connsiteX5" fmla="*/ 56962 w 210603"/>
                  <a:gd name="connsiteY5" fmla="*/ 32886 h 111162"/>
                  <a:gd name="connsiteX6" fmla="*/ 46288 w 210603"/>
                  <a:gd name="connsiteY6" fmla="*/ 36444 h 111162"/>
                  <a:gd name="connsiteX7" fmla="*/ 21382 w 210603"/>
                  <a:gd name="connsiteY7" fmla="*/ 47118 h 111162"/>
                  <a:gd name="connsiteX8" fmla="*/ 34 w 210603"/>
                  <a:gd name="connsiteY8" fmla="*/ 64908 h 111162"/>
                  <a:gd name="connsiteX9" fmla="*/ 14266 w 210603"/>
                  <a:gd name="connsiteY9" fmla="*/ 68466 h 111162"/>
                  <a:gd name="connsiteX10" fmla="*/ 24940 w 210603"/>
                  <a:gd name="connsiteY10" fmla="*/ 72024 h 111162"/>
                  <a:gd name="connsiteX11" fmla="*/ 39172 w 210603"/>
                  <a:gd name="connsiteY11" fmla="*/ 75582 h 111162"/>
                  <a:gd name="connsiteX12" fmla="*/ 60520 w 210603"/>
                  <a:gd name="connsiteY12" fmla="*/ 82698 h 111162"/>
                  <a:gd name="connsiteX13" fmla="*/ 81867 w 210603"/>
                  <a:gd name="connsiteY13" fmla="*/ 96930 h 111162"/>
                  <a:gd name="connsiteX14" fmla="*/ 113889 w 210603"/>
                  <a:gd name="connsiteY14" fmla="*/ 111162 h 111162"/>
                  <a:gd name="connsiteX15" fmla="*/ 124563 w 210603"/>
                  <a:gd name="connsiteY15" fmla="*/ 107604 h 111162"/>
                  <a:gd name="connsiteX16" fmla="*/ 128121 w 210603"/>
                  <a:gd name="connsiteY16" fmla="*/ 96930 h 111162"/>
                  <a:gd name="connsiteX17" fmla="*/ 142353 w 210603"/>
                  <a:gd name="connsiteY17" fmla="*/ 61350 h 111162"/>
                  <a:gd name="connsiteX18" fmla="*/ 145911 w 210603"/>
                  <a:gd name="connsiteY18" fmla="*/ 50676 h 111162"/>
                  <a:gd name="connsiteX19" fmla="*/ 181491 w 210603"/>
                  <a:gd name="connsiteY19" fmla="*/ 36444 h 111162"/>
                  <a:gd name="connsiteX20" fmla="*/ 192165 w 210603"/>
                  <a:gd name="connsiteY20" fmla="*/ 32886 h 111162"/>
                  <a:gd name="connsiteX21" fmla="*/ 202839 w 210603"/>
                  <a:gd name="connsiteY21" fmla="*/ 29328 h 111162"/>
                  <a:gd name="connsiteX22" fmla="*/ 206397 w 210603"/>
                  <a:gd name="connsiteY22" fmla="*/ 864 h 11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0603" h="111162">
                    <a:moveTo>
                      <a:pt x="206397" y="864"/>
                    </a:moveTo>
                    <a:cubicBezTo>
                      <a:pt x="196909" y="-2694"/>
                      <a:pt x="166088" y="5738"/>
                      <a:pt x="145911" y="7980"/>
                    </a:cubicBezTo>
                    <a:cubicBezTo>
                      <a:pt x="134065" y="9296"/>
                      <a:pt x="122112" y="9726"/>
                      <a:pt x="110331" y="11538"/>
                    </a:cubicBezTo>
                    <a:cubicBezTo>
                      <a:pt x="95447" y="13828"/>
                      <a:pt x="102953" y="16003"/>
                      <a:pt x="88983" y="22212"/>
                    </a:cubicBezTo>
                    <a:cubicBezTo>
                      <a:pt x="82129" y="25258"/>
                      <a:pt x="74751" y="26956"/>
                      <a:pt x="67635" y="29328"/>
                    </a:cubicBezTo>
                    <a:lnTo>
                      <a:pt x="56962" y="32886"/>
                    </a:lnTo>
                    <a:cubicBezTo>
                      <a:pt x="53404" y="34072"/>
                      <a:pt x="49409" y="34364"/>
                      <a:pt x="46288" y="36444"/>
                    </a:cubicBezTo>
                    <a:cubicBezTo>
                      <a:pt x="31545" y="46272"/>
                      <a:pt x="39763" y="42523"/>
                      <a:pt x="21382" y="47118"/>
                    </a:cubicBezTo>
                    <a:cubicBezTo>
                      <a:pt x="18994" y="48710"/>
                      <a:pt x="-944" y="60994"/>
                      <a:pt x="34" y="64908"/>
                    </a:cubicBezTo>
                    <a:cubicBezTo>
                      <a:pt x="1220" y="69652"/>
                      <a:pt x="9564" y="67123"/>
                      <a:pt x="14266" y="68466"/>
                    </a:cubicBezTo>
                    <a:cubicBezTo>
                      <a:pt x="17872" y="69496"/>
                      <a:pt x="21334" y="70994"/>
                      <a:pt x="24940" y="72024"/>
                    </a:cubicBezTo>
                    <a:cubicBezTo>
                      <a:pt x="29642" y="73367"/>
                      <a:pt x="34488" y="74177"/>
                      <a:pt x="39172" y="75582"/>
                    </a:cubicBezTo>
                    <a:cubicBezTo>
                      <a:pt x="46357" y="77737"/>
                      <a:pt x="60520" y="82698"/>
                      <a:pt x="60520" y="82698"/>
                    </a:cubicBezTo>
                    <a:cubicBezTo>
                      <a:pt x="67636" y="87442"/>
                      <a:pt x="73754" y="94226"/>
                      <a:pt x="81867" y="96930"/>
                    </a:cubicBezTo>
                    <a:cubicBezTo>
                      <a:pt x="107272" y="105398"/>
                      <a:pt x="96974" y="99885"/>
                      <a:pt x="113889" y="111162"/>
                    </a:cubicBezTo>
                    <a:cubicBezTo>
                      <a:pt x="117447" y="109976"/>
                      <a:pt x="121911" y="110256"/>
                      <a:pt x="124563" y="107604"/>
                    </a:cubicBezTo>
                    <a:cubicBezTo>
                      <a:pt x="127215" y="104952"/>
                      <a:pt x="126644" y="100377"/>
                      <a:pt x="128121" y="96930"/>
                    </a:cubicBezTo>
                    <a:cubicBezTo>
                      <a:pt x="143827" y="60283"/>
                      <a:pt x="126156" y="109941"/>
                      <a:pt x="142353" y="61350"/>
                    </a:cubicBezTo>
                    <a:cubicBezTo>
                      <a:pt x="143539" y="57792"/>
                      <a:pt x="142556" y="52353"/>
                      <a:pt x="145911" y="50676"/>
                    </a:cubicBezTo>
                    <a:cubicBezTo>
                      <a:pt x="166852" y="40205"/>
                      <a:pt x="155111" y="45237"/>
                      <a:pt x="181491" y="36444"/>
                    </a:cubicBezTo>
                    <a:lnTo>
                      <a:pt x="192165" y="32886"/>
                    </a:lnTo>
                    <a:lnTo>
                      <a:pt x="202839" y="29328"/>
                    </a:lnTo>
                    <a:cubicBezTo>
                      <a:pt x="206927" y="17063"/>
                      <a:pt x="215885" y="4422"/>
                      <a:pt x="206397" y="86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7297410" y="2120554"/>
                <a:ext cx="281080" cy="202805"/>
              </a:xfrm>
              <a:custGeom>
                <a:avLst/>
                <a:gdLst>
                  <a:gd name="connsiteX0" fmla="*/ 39138 w 281080"/>
                  <a:gd name="connsiteY0" fmla="*/ 0 h 202805"/>
                  <a:gd name="connsiteX1" fmla="*/ 56928 w 281080"/>
                  <a:gd name="connsiteY1" fmla="*/ 10674 h 202805"/>
                  <a:gd name="connsiteX2" fmla="*/ 78276 w 281080"/>
                  <a:gd name="connsiteY2" fmla="*/ 17790 h 202805"/>
                  <a:gd name="connsiteX3" fmla="*/ 113855 w 281080"/>
                  <a:gd name="connsiteY3" fmla="*/ 32022 h 202805"/>
                  <a:gd name="connsiteX4" fmla="*/ 149435 w 281080"/>
                  <a:gd name="connsiteY4" fmla="*/ 42696 h 202805"/>
                  <a:gd name="connsiteX5" fmla="*/ 181457 w 281080"/>
                  <a:gd name="connsiteY5" fmla="*/ 71160 h 202805"/>
                  <a:gd name="connsiteX6" fmla="*/ 199247 w 281080"/>
                  <a:gd name="connsiteY6" fmla="*/ 92507 h 202805"/>
                  <a:gd name="connsiteX7" fmla="*/ 213479 w 281080"/>
                  <a:gd name="connsiteY7" fmla="*/ 110297 h 202805"/>
                  <a:gd name="connsiteX8" fmla="*/ 238385 w 281080"/>
                  <a:gd name="connsiteY8" fmla="*/ 124529 h 202805"/>
                  <a:gd name="connsiteX9" fmla="*/ 256174 w 281080"/>
                  <a:gd name="connsiteY9" fmla="*/ 145877 h 202805"/>
                  <a:gd name="connsiteX10" fmla="*/ 259732 w 281080"/>
                  <a:gd name="connsiteY10" fmla="*/ 156551 h 202805"/>
                  <a:gd name="connsiteX11" fmla="*/ 273964 w 281080"/>
                  <a:gd name="connsiteY11" fmla="*/ 177899 h 202805"/>
                  <a:gd name="connsiteX12" fmla="*/ 281080 w 281080"/>
                  <a:gd name="connsiteY12" fmla="*/ 199247 h 202805"/>
                  <a:gd name="connsiteX13" fmla="*/ 270406 w 281080"/>
                  <a:gd name="connsiteY13" fmla="*/ 202805 h 202805"/>
                  <a:gd name="connsiteX14" fmla="*/ 234827 w 281080"/>
                  <a:gd name="connsiteY14" fmla="*/ 195689 h 202805"/>
                  <a:gd name="connsiteX15" fmla="*/ 202805 w 281080"/>
                  <a:gd name="connsiteY15" fmla="*/ 185015 h 202805"/>
                  <a:gd name="connsiteX16" fmla="*/ 192131 w 281080"/>
                  <a:gd name="connsiteY16" fmla="*/ 181457 h 202805"/>
                  <a:gd name="connsiteX17" fmla="*/ 174341 w 281080"/>
                  <a:gd name="connsiteY17" fmla="*/ 177899 h 202805"/>
                  <a:gd name="connsiteX18" fmla="*/ 152993 w 281080"/>
                  <a:gd name="connsiteY18" fmla="*/ 163667 h 202805"/>
                  <a:gd name="connsiteX19" fmla="*/ 131645 w 281080"/>
                  <a:gd name="connsiteY19" fmla="*/ 149435 h 202805"/>
                  <a:gd name="connsiteX20" fmla="*/ 106739 w 281080"/>
                  <a:gd name="connsiteY20" fmla="*/ 138761 h 202805"/>
                  <a:gd name="connsiteX21" fmla="*/ 96065 w 281080"/>
                  <a:gd name="connsiteY21" fmla="*/ 135203 h 202805"/>
                  <a:gd name="connsiteX22" fmla="*/ 42696 w 281080"/>
                  <a:gd name="connsiteY22" fmla="*/ 138761 h 202805"/>
                  <a:gd name="connsiteX23" fmla="*/ 39138 w 281080"/>
                  <a:gd name="connsiteY23" fmla="*/ 149435 h 202805"/>
                  <a:gd name="connsiteX24" fmla="*/ 35580 w 281080"/>
                  <a:gd name="connsiteY24" fmla="*/ 185015 h 202805"/>
                  <a:gd name="connsiteX25" fmla="*/ 32022 w 281080"/>
                  <a:gd name="connsiteY25" fmla="*/ 81834 h 202805"/>
                  <a:gd name="connsiteX26" fmla="*/ 28464 w 281080"/>
                  <a:gd name="connsiteY26" fmla="*/ 71160 h 202805"/>
                  <a:gd name="connsiteX27" fmla="*/ 21348 w 281080"/>
                  <a:gd name="connsiteY27" fmla="*/ 60486 h 202805"/>
                  <a:gd name="connsiteX28" fmla="*/ 10674 w 281080"/>
                  <a:gd name="connsiteY28" fmla="*/ 46254 h 202805"/>
                  <a:gd name="connsiteX29" fmla="*/ 0 w 281080"/>
                  <a:gd name="connsiteY29" fmla="*/ 39138 h 202805"/>
                  <a:gd name="connsiteX30" fmla="*/ 39138 w 281080"/>
                  <a:gd name="connsiteY30" fmla="*/ 0 h 20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080" h="202805">
                    <a:moveTo>
                      <a:pt x="39138" y="0"/>
                    </a:moveTo>
                    <a:cubicBezTo>
                      <a:pt x="45068" y="3558"/>
                      <a:pt x="50632" y="7812"/>
                      <a:pt x="56928" y="10674"/>
                    </a:cubicBezTo>
                    <a:cubicBezTo>
                      <a:pt x="63757" y="13778"/>
                      <a:pt x="71567" y="14435"/>
                      <a:pt x="78276" y="17790"/>
                    </a:cubicBezTo>
                    <a:cubicBezTo>
                      <a:pt x="96107" y="26706"/>
                      <a:pt x="91874" y="25427"/>
                      <a:pt x="113855" y="32022"/>
                    </a:cubicBezTo>
                    <a:cubicBezTo>
                      <a:pt x="122896" y="34734"/>
                      <a:pt x="142573" y="38121"/>
                      <a:pt x="149435" y="42696"/>
                    </a:cubicBezTo>
                    <a:cubicBezTo>
                      <a:pt x="160715" y="50216"/>
                      <a:pt x="175364" y="58974"/>
                      <a:pt x="181457" y="71160"/>
                    </a:cubicBezTo>
                    <a:cubicBezTo>
                      <a:pt x="190485" y="89217"/>
                      <a:pt x="184160" y="82450"/>
                      <a:pt x="199247" y="92507"/>
                    </a:cubicBezTo>
                    <a:cubicBezTo>
                      <a:pt x="205088" y="110030"/>
                      <a:pt x="198623" y="97917"/>
                      <a:pt x="213479" y="110297"/>
                    </a:cubicBezTo>
                    <a:cubicBezTo>
                      <a:pt x="231648" y="125438"/>
                      <a:pt x="215348" y="118770"/>
                      <a:pt x="238385" y="124529"/>
                    </a:cubicBezTo>
                    <a:cubicBezTo>
                      <a:pt x="246253" y="132397"/>
                      <a:pt x="251221" y="135971"/>
                      <a:pt x="256174" y="145877"/>
                    </a:cubicBezTo>
                    <a:cubicBezTo>
                      <a:pt x="257851" y="149232"/>
                      <a:pt x="257911" y="153273"/>
                      <a:pt x="259732" y="156551"/>
                    </a:cubicBezTo>
                    <a:cubicBezTo>
                      <a:pt x="263885" y="164027"/>
                      <a:pt x="271260" y="169786"/>
                      <a:pt x="273964" y="177899"/>
                    </a:cubicBezTo>
                    <a:lnTo>
                      <a:pt x="281080" y="199247"/>
                    </a:lnTo>
                    <a:cubicBezTo>
                      <a:pt x="277522" y="200433"/>
                      <a:pt x="274156" y="202805"/>
                      <a:pt x="270406" y="202805"/>
                    </a:cubicBezTo>
                    <a:cubicBezTo>
                      <a:pt x="263993" y="202805"/>
                      <a:pt x="242665" y="198040"/>
                      <a:pt x="234827" y="195689"/>
                    </a:cubicBezTo>
                    <a:lnTo>
                      <a:pt x="202805" y="185015"/>
                    </a:lnTo>
                    <a:cubicBezTo>
                      <a:pt x="199247" y="183829"/>
                      <a:pt x="195809" y="182193"/>
                      <a:pt x="192131" y="181457"/>
                    </a:cubicBezTo>
                    <a:lnTo>
                      <a:pt x="174341" y="177899"/>
                    </a:lnTo>
                    <a:cubicBezTo>
                      <a:pt x="150652" y="154210"/>
                      <a:pt x="176164" y="176540"/>
                      <a:pt x="152993" y="163667"/>
                    </a:cubicBezTo>
                    <a:cubicBezTo>
                      <a:pt x="145517" y="159514"/>
                      <a:pt x="139758" y="152139"/>
                      <a:pt x="131645" y="149435"/>
                    </a:cubicBezTo>
                    <a:cubicBezTo>
                      <a:pt x="106613" y="141091"/>
                      <a:pt x="137515" y="151951"/>
                      <a:pt x="106739" y="138761"/>
                    </a:cubicBezTo>
                    <a:cubicBezTo>
                      <a:pt x="103292" y="137284"/>
                      <a:pt x="99623" y="136389"/>
                      <a:pt x="96065" y="135203"/>
                    </a:cubicBezTo>
                    <a:cubicBezTo>
                      <a:pt x="78275" y="136389"/>
                      <a:pt x="59993" y="134437"/>
                      <a:pt x="42696" y="138761"/>
                    </a:cubicBezTo>
                    <a:cubicBezTo>
                      <a:pt x="39058" y="139671"/>
                      <a:pt x="39708" y="145728"/>
                      <a:pt x="39138" y="149435"/>
                    </a:cubicBezTo>
                    <a:cubicBezTo>
                      <a:pt x="37326" y="161216"/>
                      <a:pt x="36766" y="173155"/>
                      <a:pt x="35580" y="185015"/>
                    </a:cubicBezTo>
                    <a:cubicBezTo>
                      <a:pt x="34394" y="150621"/>
                      <a:pt x="34169" y="116181"/>
                      <a:pt x="32022" y="81834"/>
                    </a:cubicBezTo>
                    <a:cubicBezTo>
                      <a:pt x="31788" y="78091"/>
                      <a:pt x="30141" y="74515"/>
                      <a:pt x="28464" y="71160"/>
                    </a:cubicBezTo>
                    <a:cubicBezTo>
                      <a:pt x="26552" y="67335"/>
                      <a:pt x="23833" y="63966"/>
                      <a:pt x="21348" y="60486"/>
                    </a:cubicBezTo>
                    <a:cubicBezTo>
                      <a:pt x="17901" y="55661"/>
                      <a:pt x="14867" y="50447"/>
                      <a:pt x="10674" y="46254"/>
                    </a:cubicBezTo>
                    <a:cubicBezTo>
                      <a:pt x="7650" y="43230"/>
                      <a:pt x="3558" y="41510"/>
                      <a:pt x="0" y="39138"/>
                    </a:cubicBezTo>
                    <a:lnTo>
                      <a:pt x="3913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4" name="Freihandform 43"/>
              <p:cNvSpPr/>
              <p:nvPr/>
            </p:nvSpPr>
            <p:spPr>
              <a:xfrm>
                <a:off x="7438802" y="2028831"/>
                <a:ext cx="125522" cy="88747"/>
              </a:xfrm>
              <a:custGeom>
                <a:avLst/>
                <a:gdLst>
                  <a:gd name="connsiteX0" fmla="*/ 125456 w 125522"/>
                  <a:gd name="connsiteY0" fmla="*/ 2774 h 88747"/>
                  <a:gd name="connsiteX1" fmla="*/ 79203 w 125522"/>
                  <a:gd name="connsiteY1" fmla="*/ 6332 h 88747"/>
                  <a:gd name="connsiteX2" fmla="*/ 61413 w 125522"/>
                  <a:gd name="connsiteY2" fmla="*/ 38353 h 88747"/>
                  <a:gd name="connsiteX3" fmla="*/ 64971 w 125522"/>
                  <a:gd name="connsiteY3" fmla="*/ 49027 h 88747"/>
                  <a:gd name="connsiteX4" fmla="*/ 25833 w 125522"/>
                  <a:gd name="connsiteY4" fmla="*/ 66817 h 88747"/>
                  <a:gd name="connsiteX5" fmla="*/ 11601 w 125522"/>
                  <a:gd name="connsiteY5" fmla="*/ 63259 h 88747"/>
                  <a:gd name="connsiteX6" fmla="*/ 927 w 125522"/>
                  <a:gd name="connsiteY6" fmla="*/ 56143 h 88747"/>
                  <a:gd name="connsiteX7" fmla="*/ 15159 w 125522"/>
                  <a:gd name="connsiteY7" fmla="*/ 59701 h 88747"/>
                  <a:gd name="connsiteX8" fmla="*/ 36507 w 125522"/>
                  <a:gd name="connsiteY8" fmla="*/ 70375 h 88747"/>
                  <a:gd name="connsiteX9" fmla="*/ 47181 w 125522"/>
                  <a:gd name="connsiteY9" fmla="*/ 77491 h 88747"/>
                  <a:gd name="connsiteX10" fmla="*/ 54297 w 125522"/>
                  <a:gd name="connsiteY10" fmla="*/ 88165 h 88747"/>
                  <a:gd name="connsiteX11" fmla="*/ 68529 w 125522"/>
                  <a:gd name="connsiteY11" fmla="*/ 84607 h 88747"/>
                  <a:gd name="connsiteX12" fmla="*/ 72087 w 125522"/>
                  <a:gd name="connsiteY12" fmla="*/ 70375 h 88747"/>
                  <a:gd name="connsiteX13" fmla="*/ 79203 w 125522"/>
                  <a:gd name="connsiteY13" fmla="*/ 49027 h 88747"/>
                  <a:gd name="connsiteX14" fmla="*/ 89877 w 125522"/>
                  <a:gd name="connsiteY14" fmla="*/ 38353 h 88747"/>
                  <a:gd name="connsiteX15" fmla="*/ 125456 w 125522"/>
                  <a:gd name="connsiteY15" fmla="*/ 2774 h 8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5522" h="88747">
                    <a:moveTo>
                      <a:pt x="125456" y="2774"/>
                    </a:moveTo>
                    <a:cubicBezTo>
                      <a:pt x="123677" y="-2563"/>
                      <a:pt x="93501" y="444"/>
                      <a:pt x="79203" y="6332"/>
                    </a:cubicBezTo>
                    <a:cubicBezTo>
                      <a:pt x="69750" y="10224"/>
                      <a:pt x="64668" y="28589"/>
                      <a:pt x="61413" y="38353"/>
                    </a:cubicBezTo>
                    <a:cubicBezTo>
                      <a:pt x="62599" y="41911"/>
                      <a:pt x="64971" y="45277"/>
                      <a:pt x="64971" y="49027"/>
                    </a:cubicBezTo>
                    <a:cubicBezTo>
                      <a:pt x="64971" y="82684"/>
                      <a:pt x="59475" y="70181"/>
                      <a:pt x="25833" y="66817"/>
                    </a:cubicBezTo>
                    <a:cubicBezTo>
                      <a:pt x="21089" y="65631"/>
                      <a:pt x="16096" y="65185"/>
                      <a:pt x="11601" y="63259"/>
                    </a:cubicBezTo>
                    <a:cubicBezTo>
                      <a:pt x="7671" y="61575"/>
                      <a:pt x="-3222" y="55106"/>
                      <a:pt x="927" y="56143"/>
                    </a:cubicBezTo>
                    <a:lnTo>
                      <a:pt x="15159" y="59701"/>
                    </a:lnTo>
                    <a:cubicBezTo>
                      <a:pt x="45749" y="80094"/>
                      <a:pt x="7046" y="55644"/>
                      <a:pt x="36507" y="70375"/>
                    </a:cubicBezTo>
                    <a:cubicBezTo>
                      <a:pt x="40332" y="72287"/>
                      <a:pt x="43623" y="75119"/>
                      <a:pt x="47181" y="77491"/>
                    </a:cubicBezTo>
                    <a:cubicBezTo>
                      <a:pt x="49553" y="81049"/>
                      <a:pt x="50240" y="86813"/>
                      <a:pt x="54297" y="88165"/>
                    </a:cubicBezTo>
                    <a:cubicBezTo>
                      <a:pt x="58936" y="89711"/>
                      <a:pt x="65071" y="88065"/>
                      <a:pt x="68529" y="84607"/>
                    </a:cubicBezTo>
                    <a:cubicBezTo>
                      <a:pt x="71987" y="81149"/>
                      <a:pt x="70682" y="75059"/>
                      <a:pt x="72087" y="70375"/>
                    </a:cubicBezTo>
                    <a:cubicBezTo>
                      <a:pt x="74242" y="63190"/>
                      <a:pt x="73899" y="54331"/>
                      <a:pt x="79203" y="49027"/>
                    </a:cubicBezTo>
                    <a:cubicBezTo>
                      <a:pt x="82761" y="45469"/>
                      <a:pt x="86656" y="42218"/>
                      <a:pt x="89877" y="38353"/>
                    </a:cubicBezTo>
                    <a:cubicBezTo>
                      <a:pt x="92614" y="35068"/>
                      <a:pt x="127235" y="8111"/>
                      <a:pt x="125456" y="277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Ellipse 1"/>
          <p:cNvSpPr/>
          <p:nvPr/>
        </p:nvSpPr>
        <p:spPr>
          <a:xfrm>
            <a:off x="4526088" y="1195200"/>
            <a:ext cx="3934344" cy="2789676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 Data Publication Features</a:t>
            </a:r>
            <a:endParaRPr lang="en-GB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790894273"/>
              </p:ext>
            </p:extLst>
          </p:nvPr>
        </p:nvGraphicFramePr>
        <p:xfrm>
          <a:off x="1332000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5656" y="3501008"/>
            <a:ext cx="1095241" cy="10096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" y="1439235"/>
            <a:ext cx="2614273" cy="1817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139" y="3140968"/>
            <a:ext cx="7528269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41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890300" y="1195200"/>
            <a:ext cx="3686041" cy="4754080"/>
            <a:chOff x="890300" y="1195200"/>
            <a:chExt cx="3686041" cy="4754080"/>
          </a:xfrm>
        </p:grpSpPr>
        <p:sp>
          <p:nvSpPr>
            <p:cNvPr id="12" name="Rectangle 11"/>
            <p:cNvSpPr/>
            <p:nvPr/>
          </p:nvSpPr>
          <p:spPr>
            <a:xfrm>
              <a:off x="971600" y="1195200"/>
              <a:ext cx="3604741" cy="4754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H" dirty="0"/>
            </a:p>
          </p:txBody>
        </p:sp>
        <p:sp>
          <p:nvSpPr>
            <p:cNvPr id="11" name="ZoneTexte 10"/>
            <p:cNvSpPr txBox="1">
              <a:spLocks noChangeArrowheads="1"/>
            </p:cNvSpPr>
            <p:nvPr/>
          </p:nvSpPr>
          <p:spPr bwMode="auto">
            <a:xfrm rot="-5400000">
              <a:off x="104187" y="2647608"/>
              <a:ext cx="19415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fr-FR" sz="18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Archives network</a:t>
              </a:r>
              <a:endParaRPr lang="fr-CH" altLang="fr-FR" sz="18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Cylindre 12"/>
            <p:cNvSpPr/>
            <p:nvPr/>
          </p:nvSpPr>
          <p:spPr>
            <a:xfrm>
              <a:off x="1701627" y="4207443"/>
              <a:ext cx="1974851" cy="1414524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H"/>
            </a:p>
          </p:txBody>
        </p:sp>
        <p:pic>
          <p:nvPicPr>
            <p:cNvPr id="15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370" y="242975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e 20"/>
            <p:cNvGrpSpPr/>
            <p:nvPr/>
          </p:nvGrpSpPr>
          <p:grpSpPr>
            <a:xfrm>
              <a:off x="2280804" y="4572987"/>
              <a:ext cx="816496" cy="882609"/>
              <a:chOff x="7020272" y="1967997"/>
              <a:chExt cx="816496" cy="8826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20272" y="2636912"/>
                <a:ext cx="816496" cy="195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272" y="1967997"/>
                <a:ext cx="816496" cy="882609"/>
              </a:xfrm>
              <a:prstGeom prst="rect">
                <a:avLst/>
              </a:prstGeom>
            </p:spPr>
          </p:pic>
        </p:grpSp>
        <p:pic>
          <p:nvPicPr>
            <p:cNvPr id="31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675" y="2246984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336" y="227735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Ellipse 26"/>
            <p:cNvSpPr/>
            <p:nvPr/>
          </p:nvSpPr>
          <p:spPr>
            <a:xfrm>
              <a:off x="2390281" y="2734556"/>
              <a:ext cx="2016224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web-</a:t>
              </a:r>
              <a:r>
                <a:rPr lang="fr-CH" dirty="0" err="1" smtClean="0"/>
                <a:t>based</a:t>
              </a:r>
              <a:r>
                <a:rPr lang="fr-CH" dirty="0" smtClean="0"/>
                <a:t/>
              </a:r>
              <a:br>
                <a:rPr lang="fr-CH" dirty="0" smtClean="0"/>
              </a:br>
              <a:r>
                <a:rPr lang="fr-CH" dirty="0" smtClean="0"/>
                <a:t>AIS</a:t>
              </a:r>
              <a:endParaRPr lang="fr-CH" dirty="0"/>
            </a:p>
          </p:txBody>
        </p:sp>
      </p:grp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Linked</a:t>
            </a:r>
            <a:r>
              <a:rPr lang="fr-CH" dirty="0" smtClean="0"/>
              <a:t> Data for </a:t>
            </a:r>
            <a:r>
              <a:rPr lang="fr-CH" dirty="0" err="1" smtClean="0"/>
              <a:t>Archival</a:t>
            </a:r>
            <a:r>
              <a:rPr lang="fr-CH" dirty="0" smtClean="0"/>
              <a:t> Catalogue</a:t>
            </a:r>
            <a:br>
              <a:rPr lang="fr-CH" dirty="0" smtClean="0"/>
            </a:br>
            <a:r>
              <a:rPr lang="fr-CH" dirty="0" smtClean="0"/>
              <a:t>(AIS-Future)</a:t>
            </a:r>
            <a:endParaRPr lang="fr-CH" dirty="0"/>
          </a:p>
        </p:txBody>
      </p:sp>
      <p:grpSp>
        <p:nvGrpSpPr>
          <p:cNvPr id="2" name="Groupe 1"/>
          <p:cNvGrpSpPr/>
          <p:nvPr/>
        </p:nvGrpSpPr>
        <p:grpSpPr>
          <a:xfrm>
            <a:off x="4721276" y="1772816"/>
            <a:ext cx="3940706" cy="3847611"/>
            <a:chOff x="4721276" y="1772816"/>
            <a:chExt cx="3940706" cy="3847611"/>
          </a:xfrm>
        </p:grpSpPr>
        <p:sp>
          <p:nvSpPr>
            <p:cNvPr id="26" name="Nuage 25"/>
            <p:cNvSpPr/>
            <p:nvPr/>
          </p:nvSpPr>
          <p:spPr>
            <a:xfrm>
              <a:off x="4721276" y="1772816"/>
              <a:ext cx="3940706" cy="2798631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Cylindre 21"/>
            <p:cNvSpPr/>
            <p:nvPr/>
          </p:nvSpPr>
          <p:spPr>
            <a:xfrm>
              <a:off x="5733138" y="4205903"/>
              <a:ext cx="1974851" cy="1414524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H"/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6312315" y="4571447"/>
              <a:ext cx="816496" cy="882609"/>
              <a:chOff x="7020272" y="1967997"/>
              <a:chExt cx="816496" cy="88260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7020272" y="2636912"/>
                <a:ext cx="816496" cy="195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272" y="1967997"/>
                <a:ext cx="816496" cy="882609"/>
              </a:xfrm>
              <a:prstGeom prst="rect">
                <a:avLst/>
              </a:prstGeom>
            </p:spPr>
          </p:pic>
        </p:grpSp>
        <p:sp>
          <p:nvSpPr>
            <p:cNvPr id="33" name="Ellipse 32"/>
            <p:cNvSpPr/>
            <p:nvPr/>
          </p:nvSpPr>
          <p:spPr>
            <a:xfrm>
              <a:off x="5298302" y="2276872"/>
              <a:ext cx="1649962" cy="93610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3rd-party</a:t>
              </a:r>
              <a:br>
                <a:rPr lang="fr-CH" dirty="0" smtClean="0"/>
              </a:br>
              <a:r>
                <a:rPr lang="fr-CH" dirty="0" err="1" smtClean="0"/>
                <a:t>app</a:t>
              </a:r>
              <a:endParaRPr lang="fr-CH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5450702" y="2429272"/>
              <a:ext cx="1649962" cy="93610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3rd-party</a:t>
              </a:r>
              <a:br>
                <a:rPr lang="fr-CH" dirty="0" smtClean="0"/>
              </a:br>
              <a:r>
                <a:rPr lang="fr-CH" dirty="0" err="1" smtClean="0"/>
                <a:t>app</a:t>
              </a:r>
              <a:endParaRPr lang="fr-CH" dirty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603102" y="2581672"/>
              <a:ext cx="1649962" cy="93610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3rd-party</a:t>
              </a:r>
              <a:br>
                <a:rPr lang="fr-CH" dirty="0" smtClean="0"/>
              </a:br>
              <a:r>
                <a:rPr lang="fr-CH" dirty="0" err="1" smtClean="0"/>
                <a:t>app</a:t>
              </a:r>
              <a:endParaRPr lang="fr-CH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5755502" y="2734072"/>
              <a:ext cx="1649962" cy="93610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3rd-party</a:t>
              </a:r>
              <a:br>
                <a:rPr lang="fr-CH" dirty="0" smtClean="0"/>
              </a:br>
              <a:r>
                <a:rPr lang="fr-CH" dirty="0" err="1" smtClean="0"/>
                <a:t>app</a:t>
              </a:r>
              <a:endParaRPr lang="fr-CH" dirty="0"/>
            </a:p>
          </p:txBody>
        </p:sp>
        <p:sp>
          <p:nvSpPr>
            <p:cNvPr id="37" name="Flèche vers le haut 36"/>
            <p:cNvSpPr/>
            <p:nvPr/>
          </p:nvSpPr>
          <p:spPr>
            <a:xfrm>
              <a:off x="6312315" y="3670176"/>
              <a:ext cx="504056" cy="724123"/>
            </a:xfrm>
            <a:prstGeom prst="up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676477" y="3573016"/>
            <a:ext cx="2056661" cy="1512168"/>
            <a:chOff x="3676477" y="3573016"/>
            <a:chExt cx="2056661" cy="1512168"/>
          </a:xfrm>
        </p:grpSpPr>
        <p:sp>
          <p:nvSpPr>
            <p:cNvPr id="30" name="Flèche vers le haut 29"/>
            <p:cNvSpPr/>
            <p:nvPr/>
          </p:nvSpPr>
          <p:spPr>
            <a:xfrm>
              <a:off x="3902449" y="3573016"/>
              <a:ext cx="504056" cy="1239730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9" name="Double flèche horizontale 28"/>
            <p:cNvSpPr/>
            <p:nvPr/>
          </p:nvSpPr>
          <p:spPr>
            <a:xfrm>
              <a:off x="3676477" y="4571447"/>
              <a:ext cx="2056661" cy="513737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SPARQL </a:t>
              </a:r>
              <a:r>
                <a:rPr lang="fr-CH" dirty="0" err="1" smtClean="0"/>
                <a:t>queries</a:t>
              </a:r>
              <a:endParaRPr lang="fr-CH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55576" y="3942992"/>
            <a:ext cx="8136904" cy="2158688"/>
            <a:chOff x="755576" y="3942992"/>
            <a:chExt cx="8136904" cy="2158688"/>
          </a:xfrm>
        </p:grpSpPr>
        <p:sp>
          <p:nvSpPr>
            <p:cNvPr id="38" name="Rectangle 37"/>
            <p:cNvSpPr/>
            <p:nvPr/>
          </p:nvSpPr>
          <p:spPr>
            <a:xfrm>
              <a:off x="755576" y="3942992"/>
              <a:ext cx="8136904" cy="2158688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437495" y="5589240"/>
              <a:ext cx="2174891" cy="369332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d</a:t>
              </a:r>
              <a:r>
                <a:rPr lang="fr-CH" dirty="0" err="1" smtClean="0"/>
                <a:t>istributed</a:t>
              </a:r>
              <a:r>
                <a:rPr lang="fr-CH" dirty="0" smtClean="0"/>
                <a:t> catalogue</a:t>
              </a:r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9264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 Data for Publishing Data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7273"/>
          <a:stretch/>
        </p:blipFill>
        <p:spPr>
          <a:xfrm>
            <a:off x="4932040" y="727200"/>
            <a:ext cx="4032448" cy="3436710"/>
          </a:xfrm>
          <a:prstGeom prst="rect">
            <a:avLst/>
          </a:prstGeom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858973725"/>
              </p:ext>
            </p:extLst>
          </p:nvPr>
        </p:nvGraphicFramePr>
        <p:xfrm>
          <a:off x="467544" y="13092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4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539552" y="1267200"/>
            <a:ext cx="3888432" cy="4680000"/>
          </a:xfrm>
        </p:spPr>
        <p:txBody>
          <a:bodyPr/>
          <a:lstStyle/>
          <a:p>
            <a:r>
              <a:rPr lang="fr-CH" dirty="0" err="1" smtClean="0"/>
              <a:t>Linked</a:t>
            </a:r>
            <a:r>
              <a:rPr lang="fr-CH" dirty="0"/>
              <a:t> </a:t>
            </a:r>
            <a:r>
              <a:rPr lang="fr-CH" dirty="0" smtClean="0"/>
              <a:t>Data (=Web of Data) </a:t>
            </a:r>
            <a:r>
              <a:rPr lang="fr-CH" dirty="0" smtClean="0">
                <a:sym typeface="Wingdings" panose="05000000000000000000" pitchFamily="2" charset="2"/>
              </a:rPr>
              <a:t> web </a:t>
            </a:r>
            <a:r>
              <a:rPr lang="fr-CH" dirty="0" err="1" smtClean="0">
                <a:sym typeface="Wingdings" panose="05000000000000000000" pitchFamily="2" charset="2"/>
              </a:rPr>
              <a:t>archiving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Data model of LD-</a:t>
            </a:r>
            <a:r>
              <a:rPr lang="fr-CH" dirty="0" err="1" smtClean="0">
                <a:sym typeface="Wingdings" panose="05000000000000000000" pitchFamily="2" charset="2"/>
              </a:rPr>
              <a:t>datasets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described</a:t>
            </a:r>
            <a:r>
              <a:rPr lang="fr-CH" dirty="0" smtClean="0">
                <a:sym typeface="Wingdings" panose="05000000000000000000" pitchFamily="2" charset="2"/>
              </a:rPr>
              <a:t> in LD </a:t>
            </a:r>
            <a:r>
              <a:rPr lang="fr-CH" dirty="0" err="1" smtClean="0">
                <a:sym typeface="Wingdings" panose="05000000000000000000" pitchFamily="2" charset="2"/>
              </a:rPr>
              <a:t>too</a:t>
            </a:r>
            <a:r>
              <a:rPr lang="fr-CH" dirty="0" smtClean="0">
                <a:sym typeface="Wingdings" panose="05000000000000000000" pitchFamily="2" charset="2"/>
              </a:rPr>
              <a:t> – </a:t>
            </a:r>
            <a:r>
              <a:rPr lang="fr-CH" i="1" dirty="0" smtClean="0">
                <a:sym typeface="Wingdings" panose="05000000000000000000" pitchFamily="2" charset="2"/>
              </a:rPr>
              <a:t>RDF </a:t>
            </a:r>
            <a:r>
              <a:rPr lang="fr-CH" i="1" dirty="0" err="1" smtClean="0">
                <a:sym typeface="Wingdings" panose="05000000000000000000" pitchFamily="2" charset="2"/>
              </a:rPr>
              <a:t>is</a:t>
            </a:r>
            <a:r>
              <a:rPr lang="fr-CH" i="1" dirty="0" smtClean="0">
                <a:sym typeface="Wingdings" panose="05000000000000000000" pitchFamily="2" charset="2"/>
              </a:rPr>
              <a:t> self-</a:t>
            </a:r>
            <a:r>
              <a:rPr lang="fr-CH" i="1" dirty="0" err="1" smtClean="0">
                <a:sym typeface="Wingdings" panose="05000000000000000000" pitchFamily="2" charset="2"/>
              </a:rPr>
              <a:t>describing</a:t>
            </a:r>
            <a:endParaRPr lang="fr-CH" i="1" dirty="0" smtClean="0">
              <a:sym typeface="Wingdings" panose="05000000000000000000" pitchFamily="2" charset="2"/>
            </a:endParaRPr>
          </a:p>
          <a:p>
            <a:r>
              <a:rPr lang="fr-CH" dirty="0" err="1" smtClean="0">
                <a:sym typeface="Wingdings" panose="05000000000000000000" pitchFamily="2" charset="2"/>
              </a:rPr>
              <a:t>Datasets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can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be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dumped</a:t>
            </a:r>
            <a:r>
              <a:rPr lang="fr-CH" dirty="0" smtClean="0">
                <a:sym typeface="Wingdings" panose="05000000000000000000" pitchFamily="2" charset="2"/>
              </a:rPr>
              <a:t> as </a:t>
            </a:r>
            <a:r>
              <a:rPr lang="fr-CH" dirty="0" err="1" smtClean="0">
                <a:sym typeface="Wingdings" panose="05000000000000000000" pitchFamily="2" charset="2"/>
              </a:rPr>
              <a:t>text</a:t>
            </a:r>
            <a:r>
              <a:rPr lang="fr-CH" dirty="0" smtClean="0">
                <a:sym typeface="Wingdings" panose="05000000000000000000" pitchFamily="2" charset="2"/>
              </a:rPr>
              <a:t> files</a:t>
            </a:r>
            <a:endParaRPr lang="fr-CH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" r="61757" b="76923"/>
          <a:stretch/>
        </p:blipFill>
        <p:spPr>
          <a:xfrm>
            <a:off x="683568" y="44624"/>
            <a:ext cx="1872208" cy="1584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0" t="24150" b="53252"/>
          <a:stretch/>
        </p:blipFill>
        <p:spPr>
          <a:xfrm>
            <a:off x="5940152" y="188640"/>
            <a:ext cx="1655197" cy="1549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 Data for Preservation</a:t>
            </a:r>
            <a:endParaRPr lang="en-GB" dirty="0"/>
          </a:p>
        </p:txBody>
      </p:sp>
      <p:grpSp>
        <p:nvGrpSpPr>
          <p:cNvPr id="10" name="Groupe 9"/>
          <p:cNvGrpSpPr/>
          <p:nvPr/>
        </p:nvGrpSpPr>
        <p:grpSpPr>
          <a:xfrm>
            <a:off x="-2413" y="3573016"/>
            <a:ext cx="9038909" cy="3384376"/>
            <a:chOff x="-2413" y="3573016"/>
            <a:chExt cx="9038909" cy="338437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13" y="3573016"/>
              <a:ext cx="6014573" cy="33843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940152" y="5947200"/>
              <a:ext cx="3096344" cy="1010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788024" y="1267200"/>
            <a:ext cx="3988776" cy="4680000"/>
          </a:xfrm>
        </p:spPr>
        <p:txBody>
          <a:bodyPr/>
          <a:lstStyle/>
          <a:p>
            <a:r>
              <a:rPr lang="fr-CH" dirty="0" err="1" smtClean="0"/>
              <a:t>Linked</a:t>
            </a:r>
            <a:r>
              <a:rPr lang="fr-CH" dirty="0" smtClean="0"/>
              <a:t> Data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strongly</a:t>
            </a:r>
            <a:r>
              <a:rPr lang="fr-CH" dirty="0" smtClean="0"/>
              <a:t> </a:t>
            </a:r>
            <a:r>
              <a:rPr lang="fr-CH" dirty="0" err="1" smtClean="0"/>
              <a:t>tied</a:t>
            </a:r>
            <a:r>
              <a:rPr lang="fr-CH" dirty="0" smtClean="0"/>
              <a:t> to the web architecture</a:t>
            </a:r>
            <a:br>
              <a:rPr lang="fr-CH" dirty="0" smtClean="0"/>
            </a:br>
            <a:r>
              <a:rPr lang="fr-CH" dirty="0" smtClean="0"/>
              <a:t>(</a:t>
            </a:r>
            <a:r>
              <a:rPr lang="fr-CH" dirty="0" err="1" smtClean="0"/>
              <a:t>URIs</a:t>
            </a:r>
            <a:r>
              <a:rPr lang="fr-CH" dirty="0" smtClean="0"/>
              <a:t> </a:t>
            </a:r>
            <a:r>
              <a:rPr lang="fr-CH" dirty="0" err="1" smtClean="0"/>
              <a:t>dereferencing</a:t>
            </a:r>
            <a:r>
              <a:rPr lang="fr-CH" dirty="0" smtClean="0"/>
              <a:t>)</a:t>
            </a:r>
          </a:p>
          <a:p>
            <a:r>
              <a:rPr lang="fr-CH" dirty="0" smtClean="0"/>
              <a:t>Publication of </a:t>
            </a:r>
            <a:r>
              <a:rPr lang="fr-CH" dirty="0" err="1" smtClean="0"/>
              <a:t>archived</a:t>
            </a:r>
            <a:r>
              <a:rPr lang="fr-CH" dirty="0" smtClean="0"/>
              <a:t> LD-</a:t>
            </a:r>
            <a:r>
              <a:rPr lang="fr-CH" dirty="0" err="1" smtClean="0"/>
              <a:t>datasets</a:t>
            </a:r>
            <a:r>
              <a:rPr lang="fr-CH" dirty="0" smtClean="0"/>
              <a:t>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reconnect</a:t>
            </a:r>
            <a:r>
              <a:rPr lang="fr-CH" dirty="0" smtClean="0"/>
              <a:t> to </a:t>
            </a:r>
            <a:r>
              <a:rPr lang="fr-CH" dirty="0" err="1" smtClean="0"/>
              <a:t>updated</a:t>
            </a:r>
            <a:r>
              <a:rPr lang="fr-CH" dirty="0" smtClean="0"/>
              <a:t> </a:t>
            </a:r>
            <a:r>
              <a:rPr lang="fr-CH" dirty="0" err="1" smtClean="0"/>
              <a:t>resources</a:t>
            </a:r>
            <a:endParaRPr lang="fr-CH" dirty="0" smtClean="0"/>
          </a:p>
          <a:p>
            <a:r>
              <a:rPr lang="fr-CH" dirty="0" err="1" smtClean="0"/>
              <a:t>What</a:t>
            </a:r>
            <a:r>
              <a:rPr lang="fr-CH" dirty="0" smtClean="0"/>
              <a:t> about the SPARQL-</a:t>
            </a:r>
            <a:r>
              <a:rPr lang="fr-CH" dirty="0" err="1" smtClean="0"/>
              <a:t>endpoint</a:t>
            </a:r>
            <a:r>
              <a:rPr lang="fr-CH" dirty="0"/>
              <a:t> </a:t>
            </a:r>
            <a:r>
              <a:rPr lang="fr-CH" dirty="0" smtClean="0"/>
              <a:t>as </a:t>
            </a:r>
            <a:r>
              <a:rPr lang="fr-CH" dirty="0" err="1" smtClean="0"/>
              <a:t>presentation</a:t>
            </a:r>
            <a:r>
              <a:rPr lang="fr-CH" dirty="0" smtClean="0"/>
              <a:t> </a:t>
            </a:r>
            <a:r>
              <a:rPr lang="fr-CH" dirty="0" err="1" smtClean="0"/>
              <a:t>tool</a:t>
            </a:r>
            <a:r>
              <a:rPr lang="fr-CH" dirty="0" smtClean="0"/>
              <a:t>?</a:t>
            </a:r>
          </a:p>
          <a:p>
            <a:r>
              <a:rPr lang="fr-CH" dirty="0" err="1" smtClean="0"/>
              <a:t>Where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</a:t>
            </a:r>
            <a:r>
              <a:rPr lang="fr-CH" dirty="0" err="1" smtClean="0"/>
              <a:t>limit</a:t>
            </a:r>
            <a:r>
              <a:rPr lang="fr-CH" dirty="0" smtClean="0"/>
              <a:t> of a </a:t>
            </a:r>
            <a:r>
              <a:rPr lang="fr-CH" dirty="0" err="1" smtClean="0"/>
              <a:t>dataset</a:t>
            </a:r>
            <a:r>
              <a:rPr lang="fr-CH" dirty="0"/>
              <a:t> </a:t>
            </a:r>
            <a:r>
              <a:rPr lang="fr-CH" dirty="0" smtClean="0"/>
              <a:t>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ingested</a:t>
            </a:r>
            <a:r>
              <a:rPr lang="fr-CH" dirty="0" smtClean="0"/>
              <a:t>?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328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Preservation</a:t>
            </a:r>
            <a:r>
              <a:rPr lang="fr-CH" dirty="0" smtClean="0"/>
              <a:t> of </a:t>
            </a:r>
            <a:r>
              <a:rPr lang="fr-CH" dirty="0" err="1" smtClean="0"/>
              <a:t>Linked</a:t>
            </a:r>
            <a:r>
              <a:rPr lang="fr-CH" dirty="0" smtClean="0"/>
              <a:t> Data</a:t>
            </a:r>
            <a:endParaRPr lang="fr-CH" dirty="0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785647588"/>
              </p:ext>
            </p:extLst>
          </p:nvPr>
        </p:nvGraphicFramePr>
        <p:xfrm>
          <a:off x="1322217" y="980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1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grpSp>
        <p:nvGrpSpPr>
          <p:cNvPr id="3" name="Groupe 2"/>
          <p:cNvGrpSpPr/>
          <p:nvPr/>
        </p:nvGrpSpPr>
        <p:grpSpPr>
          <a:xfrm>
            <a:off x="1388979" y="1356649"/>
            <a:ext cx="5994566" cy="3511622"/>
            <a:chOff x="1388979" y="1356649"/>
            <a:chExt cx="5994566" cy="3511622"/>
          </a:xfrm>
        </p:grpSpPr>
        <p:sp>
          <p:nvSpPr>
            <p:cNvPr id="7" name="Freihandform 6"/>
            <p:cNvSpPr/>
            <p:nvPr/>
          </p:nvSpPr>
          <p:spPr>
            <a:xfrm>
              <a:off x="1896979" y="1515471"/>
              <a:ext cx="5475833" cy="812800"/>
            </a:xfrm>
            <a:custGeom>
              <a:avLst/>
              <a:gdLst>
                <a:gd name="connsiteX0" fmla="*/ 0 w 5475833"/>
                <a:gd name="connsiteY0" fmla="*/ 0 h 812800"/>
                <a:gd name="connsiteX1" fmla="*/ 5475833 w 5475833"/>
                <a:gd name="connsiteY1" fmla="*/ 0 h 812800"/>
                <a:gd name="connsiteX2" fmla="*/ 5475833 w 5475833"/>
                <a:gd name="connsiteY2" fmla="*/ 812800 h 812800"/>
                <a:gd name="connsiteX3" fmla="*/ 0 w 5475833"/>
                <a:gd name="connsiteY3" fmla="*/ 812800 h 812800"/>
                <a:gd name="connsiteX4" fmla="*/ 0 w 5475833"/>
                <a:gd name="connsiteY4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833" h="812800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160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noProof="0" dirty="0" smtClean="0"/>
                <a:t>Linked Data in the Swiss Public Sector</a:t>
              </a:r>
              <a:endParaRPr lang="en-GB" sz="2400" kern="1200" noProof="0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1475654" y="1356649"/>
              <a:ext cx="1016000" cy="101600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ihandform 9"/>
            <p:cNvSpPr/>
            <p:nvPr/>
          </p:nvSpPr>
          <p:spPr>
            <a:xfrm>
              <a:off x="2192432" y="2734670"/>
              <a:ext cx="5180380" cy="812800"/>
            </a:xfrm>
            <a:custGeom>
              <a:avLst/>
              <a:gdLst>
                <a:gd name="connsiteX0" fmla="*/ 0 w 5180380"/>
                <a:gd name="connsiteY0" fmla="*/ 0 h 812800"/>
                <a:gd name="connsiteX1" fmla="*/ 5180380 w 5180380"/>
                <a:gd name="connsiteY1" fmla="*/ 0 h 812800"/>
                <a:gd name="connsiteX2" fmla="*/ 5180380 w 5180380"/>
                <a:gd name="connsiteY2" fmla="*/ 812800 h 812800"/>
                <a:gd name="connsiteX3" fmla="*/ 0 w 5180380"/>
                <a:gd name="connsiteY3" fmla="*/ 812800 h 812800"/>
                <a:gd name="connsiteX4" fmla="*/ 0 w 5180380"/>
                <a:gd name="connsiteY4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380" h="812800">
                  <a:moveTo>
                    <a:pt x="0" y="0"/>
                  </a:moveTo>
                  <a:lnTo>
                    <a:pt x="5180380" y="0"/>
                  </a:lnTo>
                  <a:lnTo>
                    <a:pt x="5180380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160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noProof="0" dirty="0" smtClean="0"/>
                <a:t>Roadmap for Using Linked Data</a:t>
              </a:r>
              <a:endParaRPr lang="en-GB" sz="2400" kern="1200" noProof="0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684432" y="2633070"/>
              <a:ext cx="1016000" cy="101600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ihandform 11"/>
            <p:cNvSpPr/>
            <p:nvPr/>
          </p:nvSpPr>
          <p:spPr>
            <a:xfrm>
              <a:off x="1907712" y="3948937"/>
              <a:ext cx="5475833" cy="812800"/>
            </a:xfrm>
            <a:custGeom>
              <a:avLst/>
              <a:gdLst>
                <a:gd name="connsiteX0" fmla="*/ 0 w 5475833"/>
                <a:gd name="connsiteY0" fmla="*/ 0 h 812800"/>
                <a:gd name="connsiteX1" fmla="*/ 5475833 w 5475833"/>
                <a:gd name="connsiteY1" fmla="*/ 0 h 812800"/>
                <a:gd name="connsiteX2" fmla="*/ 5475833 w 5475833"/>
                <a:gd name="connsiteY2" fmla="*/ 812800 h 812800"/>
                <a:gd name="connsiteX3" fmla="*/ 0 w 5475833"/>
                <a:gd name="connsiteY3" fmla="*/ 812800 h 812800"/>
                <a:gd name="connsiteX4" fmla="*/ 0 w 5475833"/>
                <a:gd name="connsiteY4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833" h="812800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160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noProof="0" dirty="0" smtClean="0"/>
                <a:t>Roadmap for Preserving LOGD</a:t>
              </a:r>
              <a:endParaRPr lang="en-GB" sz="2400" kern="1200" noProof="0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388979" y="3852271"/>
              <a:ext cx="1016000" cy="101600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Ellipse 5"/>
            <p:cNvSpPr/>
            <p:nvPr/>
          </p:nvSpPr>
          <p:spPr>
            <a:xfrm>
              <a:off x="1691680" y="2640091"/>
              <a:ext cx="1008112" cy="1008112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 w="28575">
              <a:solidFill>
                <a:srgbClr val="CC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Ellipse 13"/>
            <p:cNvSpPr/>
            <p:nvPr/>
          </p:nvSpPr>
          <p:spPr>
            <a:xfrm>
              <a:off x="1475654" y="1363670"/>
              <a:ext cx="1016000" cy="1016000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 l="7480" t="14567" r="21654" b="14567"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6914" y="3948070"/>
              <a:ext cx="821595" cy="821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8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lge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2017-09-15 DLM Forum Conference - OGD and LD - slides"/>
    <f:field ref="objsubject" par="" edit="true" text=""/>
    <f:field ref="objcreatedby" par="" text="Ohnesorge, Krystyna, Ok, BAR"/>
    <f:field ref="objcreatedat" par="" text="06.09.2017 11:11:58"/>
    <f:field ref="objchangedby" par="" text="Ohnesorge, Krystyna, Ok, BAR"/>
    <f:field ref="objmodifiedat" par="" text="08.09.2017 10:05:23"/>
    <f:field ref="doc_FSCFOLIO_1_1001_FieldDocumentNumber" par="" text=""/>
    <f:field ref="doc_FSCFOLIO_1_1001_FieldSubject" par="" edit="true" text=""/>
    <f:field ref="FSCFOLIO_1_1001_FieldCurrentUser" par="" text="Jean-Luc Cochard"/>
    <f:field ref="CCAPRECONFIG_15_1001_Objektname" par="" edit="true" text="2017-09-15 DLM Forum Conference - OGD and LD - slides"/>
    <f:field ref="CHPRECONFIG_1_1001_Objektname" par="" edit="true" text="2017-09-15 DLM Forum Conference - OGD and LD - slides"/>
  </f:record>
  <f:record inx="1" ref="">
    <f:field ref="CHPRECONFIG_1_1001_Anrede" par="" edit="true" text=""/>
    <f:field ref="CHPRECONFIG_1_1001_Titel" par="" edit="true" text=""/>
    <f:field ref="CHPRECONFIG_1_1001_Vorname" par="" edit="true" text=""/>
    <f:field ref="CHPRECONFIG_1_1001_Nachname" par="" edit="true" text=""/>
    <f:field ref="CHPRECONFIG_1_1001_Strasse" par="" text=""/>
    <f:field ref="CHPRECONFIG_1_1001_Postleitzahl" par="" text=""/>
    <f:field ref="CHPRECONFIG_1_1001_Ort" par="" text=""/>
    <f:field ref="EDICFG_15_1700_Postfach" par="" text=""/>
    <f:field ref="EDICFG_15_1700_Land" par="" text=""/>
    <f:field ref="EDICFG_15_1700_EMail" par="" text=""/>
    <f:field ref="EDICFG_15_1700_Firma" par="" text=""/>
    <f:field ref="EDICFG_15_1700_ZustellungAm" par="" text=""/>
    <f:field ref="EDICFG_15_1700_AnredePartner" par="" text=""/>
  </f:record>
  <f:display par="" text="...">
    <f:field ref="CHPRECONFIG_1_1001_Objektname" text="Classe d'objets"/>
    <f:field ref="objcreatedat" text="Créé le/à"/>
    <f:field ref="objcreatedby" text="Créé par"/>
    <f:field ref="objchangedby" text="Dernière modification apportée par"/>
    <f:field ref="objmodifiedat" text="Dernière modification le/à"/>
    <f:field ref="objname" text="Nom"/>
    <f:field ref="CCAPRECONFIG_15_1001_Objektname" text="Nom d'objet"/>
    <f:field ref="objsubject" text="Objet (une seule ligne)"/>
    <f:field ref="FSCFOLIO_1_1001_FieldCurrentUser" text="Utilisateur actuel"/>
  </f:display>
  <f:display par="" text="Publipostage">
    <f:field ref="doc_FSCFOLIO_1_1001_FieldDocumentNumber" text="Numéro de document"/>
    <f:field ref="doc_FSCFOLIO_1_1001_FieldSubject" text="Objet"/>
  </f:display>
  <f:display par="" text="Serialcontext &gt; Destinataires">
    <f:field ref="EDICFG_15_1700_ZustellungAm" text="AdrDate"/>
    <f:field ref="EDICFG_15_1700_Postfach" text="Case Postale"/>
    <f:field ref="EDICFG_15_1700_EMail" text="E-Mail"/>
    <f:field ref="EDICFG_15_1700_Firma" text="Firma"/>
    <f:field ref="CHPRECONFIG_1_1001_Anrede" text="Formule d'appel"/>
    <f:field ref="CHPRECONFIG_1_1001_Ort" text="Localité"/>
    <f:field ref="CHPRECONFIG_1_1001_Nachname" text="Nom"/>
    <f:field ref="CHPRECONFIG_1_1001_Postleitzahl" text="NPA"/>
    <f:field ref="EDICFG_15_1700_Land" text="Pays"/>
    <f:field ref="CHPRECONFIG_1_1001_Vorname" text="Prénom"/>
    <f:field ref="CHPRECONFIG_1_1001_Strasse" text="Rue"/>
    <f:field ref="EDICFG_15_1700_AnredePartner" text="Salutations"/>
    <f:field ref="CHPRECONFIG_1_1001_Titel" text="Titre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BAR_Präsentation_E</Template>
  <TotalTime>0</TotalTime>
  <Words>270</Words>
  <Application>Microsoft Office PowerPoint</Application>
  <PresentationFormat>Affichage à l'écran (4:3)</PresentationFormat>
  <Paragraphs>78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Wingdings</vt:lpstr>
      <vt:lpstr>Larissa-Design</vt:lpstr>
      <vt:lpstr>Folgeseiten</vt:lpstr>
      <vt:lpstr>Linked Data – the Missing Link between Open Government Data and Archives </vt:lpstr>
      <vt:lpstr>Open Data and Linked Data </vt:lpstr>
      <vt:lpstr>OGD as a Publication Channel </vt:lpstr>
      <vt:lpstr>Linked Data Publication Features</vt:lpstr>
      <vt:lpstr>Linked Data for Archival Catalogue (AIS-Future)</vt:lpstr>
      <vt:lpstr>Linked Data for Publishing Data</vt:lpstr>
      <vt:lpstr>Linked Data for Preservation</vt:lpstr>
      <vt:lpstr>Preservation of Linked Data</vt:lpstr>
      <vt:lpstr>Conclusion</vt:lpstr>
      <vt:lpstr>Thank you – Danke – Merci!</vt:lpstr>
    </vt:vector>
  </TitlesOfParts>
  <Company>Bundesverwaltung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challenges in appraisal: Cross the archival borders!</dc:title>
  <dc:creator>Brunner Franziska BAR</dc:creator>
  <cp:lastModifiedBy>Cochard Jean-Luc BAR</cp:lastModifiedBy>
  <cp:revision>215</cp:revision>
  <cp:lastPrinted>2017-09-07T15:30:38Z</cp:lastPrinted>
  <dcterms:created xsi:type="dcterms:W3CDTF">2016-07-06T12:18:26Z</dcterms:created>
  <dcterms:modified xsi:type="dcterms:W3CDTF">2017-09-19T11:46:16Z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BSVTEMPL@102.1950:FileRespAmtstitel">
    <vt:lpwstr/>
  </property>
  <property fmtid="{D5CDD505-2E9C-101B-9397-08002B2CF9AE}" pid="3" name="FSC#BSVTEMPL@102.1950:FileRespAmtstitel_F">
    <vt:lpwstr/>
  </property>
  <property fmtid="{D5CDD505-2E9C-101B-9397-08002B2CF9AE}" pid="4" name="FSC#BSVTEMPL@102.1950:FileRespAmtstitel_I">
    <vt:lpwstr/>
  </property>
  <property fmtid="{D5CDD505-2E9C-101B-9397-08002B2CF9AE}" pid="5" name="FSC#BSVTEMPL@102.1950:FileRespAmtstitel_E">
    <vt:lpwstr/>
  </property>
  <property fmtid="{D5CDD505-2E9C-101B-9397-08002B2CF9AE}" pid="6" name="FSC#BSVTEMPL@102.1950:AssignmentName">
    <vt:lpwstr/>
  </property>
  <property fmtid="{D5CDD505-2E9C-101B-9397-08002B2CF9AE}" pid="7" name="FSC#BSVTEMPL@102.1950:DocumentID">
    <vt:lpwstr>93</vt:lpwstr>
  </property>
  <property fmtid="{D5CDD505-2E9C-101B-9397-08002B2CF9AE}" pid="8" name="FSC#BSVTEMPL@102.1950:EmpfName">
    <vt:lpwstr/>
  </property>
  <property fmtid="{D5CDD505-2E9C-101B-9397-08002B2CF9AE}" pid="9" name="FSC#BSVTEMPL@102.1950:EmpfOrt">
    <vt:lpwstr/>
  </property>
  <property fmtid="{D5CDD505-2E9C-101B-9397-08002B2CF9AE}" pid="10" name="FSC#BSVTEMPL@102.1950:EmpfPLZ">
    <vt:lpwstr/>
  </property>
  <property fmtid="{D5CDD505-2E9C-101B-9397-08002B2CF9AE}" pid="11" name="FSC#BSVTEMPL@102.1950:EmpfStrasse">
    <vt:lpwstr/>
  </property>
  <property fmtid="{D5CDD505-2E9C-101B-9397-08002B2CF9AE}" pid="12" name="FSC#BSVTEMPL@102.1950:NameFileResponsible">
    <vt:lpwstr/>
  </property>
  <property fmtid="{D5CDD505-2E9C-101B-9397-08002B2CF9AE}" pid="13" name="FSC#BSVTEMPL@102.1950:UserFunction">
    <vt:lpwstr/>
  </property>
  <property fmtid="{D5CDD505-2E9C-101B-9397-08002B2CF9AE}" pid="14" name="FSC#BSVTEMPL@102.1950:VornameNameFileResponsible">
    <vt:lpwstr/>
  </property>
  <property fmtid="{D5CDD505-2E9C-101B-9397-08002B2CF9AE}" pid="15" name="FSC#BSVTEMPL@102.1950:FileRespOrg">
    <vt:lpwstr>Amtsleitung, BAR</vt:lpwstr>
  </property>
  <property fmtid="{D5CDD505-2E9C-101B-9397-08002B2CF9AE}" pid="16" name="FSC#BSVTEMPL@102.1950:FileRespOU">
    <vt:lpwstr>Amtsleitung</vt:lpwstr>
  </property>
  <property fmtid="{D5CDD505-2E9C-101B-9397-08002B2CF9AE}" pid="17" name="FSC#BSVTEMPL@102.1950:Registrierdatum">
    <vt:lpwstr/>
  </property>
  <property fmtid="{D5CDD505-2E9C-101B-9397-08002B2CF9AE}" pid="18" name="FSC#BSVTEMPL@102.1950:SubjectSubFile">
    <vt:lpwstr>2017-09-15 DLM Forum Conference - OGD and LD - slides</vt:lpwstr>
  </property>
  <property fmtid="{D5CDD505-2E9C-101B-9397-08002B2CF9AE}" pid="19" name="FSC#BSVTEMPL@102.1950:SubjectDocument">
    <vt:lpwstr/>
  </property>
  <property fmtid="{D5CDD505-2E9C-101B-9397-08002B2CF9AE}" pid="20" name="FSC#BSVTEMPL@102.1950:ZusendungAm">
    <vt:lpwstr/>
  </property>
  <property fmtid="{D5CDD505-2E9C-101B-9397-08002B2CF9AE}" pid="21" name="FSC#EDICFG@15.1700:DossierrefSubFile">
    <vt:lpwstr>011.2-2017/00007</vt:lpwstr>
  </property>
  <property fmtid="{D5CDD505-2E9C-101B-9397-08002B2CF9AE}" pid="22" name="FSC#EDICFG@15.1700:UniqueSubFileNumber">
    <vt:lpwstr>20173606-0093</vt:lpwstr>
  </property>
  <property fmtid="{D5CDD505-2E9C-101B-9397-08002B2CF9AE}" pid="23" name="FSC#BSVTEMPL@102.1950:BSVShortsign">
    <vt:lpwstr/>
  </property>
  <property fmtid="{D5CDD505-2E9C-101B-9397-08002B2CF9AE}" pid="24" name="FSC#BSVTEMPL@102.1950:Dossierref">
    <vt:lpwstr>011.2-2017</vt:lpwstr>
  </property>
  <property fmtid="{D5CDD505-2E9C-101B-9397-08002B2CF9AE}" pid="25" name="FSC#BSVTEMPL@102.1950:Oursign">
    <vt:lpwstr>011.2-2017 06.09.2017</vt:lpwstr>
  </property>
  <property fmtid="{D5CDD505-2E9C-101B-9397-08002B2CF9AE}" pid="26" name="FSC#BSVTEMPL@102.1950:FileRespEmail">
    <vt:lpwstr/>
  </property>
  <property fmtid="{D5CDD505-2E9C-101B-9397-08002B2CF9AE}" pid="27" name="FSC#BSVTEMPL@102.1950:FileRespFax">
    <vt:lpwstr/>
  </property>
  <property fmtid="{D5CDD505-2E9C-101B-9397-08002B2CF9AE}" pid="28" name="FSC#BSVTEMPL@102.1950:FileRespHome">
    <vt:lpwstr/>
  </property>
  <property fmtid="{D5CDD505-2E9C-101B-9397-08002B2CF9AE}" pid="29" name="FSC#BSVTEMPL@102.1950:FileRespStreet">
    <vt:lpwstr/>
  </property>
  <property fmtid="{D5CDD505-2E9C-101B-9397-08002B2CF9AE}" pid="30" name="FSC#BSVTEMPL@102.1950:FileRespTel">
    <vt:lpwstr/>
  </property>
  <property fmtid="{D5CDD505-2E9C-101B-9397-08002B2CF9AE}" pid="31" name="FSC#BSVTEMPL@102.1950:FileRespZipCode">
    <vt:lpwstr/>
  </property>
  <property fmtid="{D5CDD505-2E9C-101B-9397-08002B2CF9AE}" pid="32" name="FSC#BSVTEMPL@102.1950:Shortsign">
    <vt:lpwstr/>
  </property>
  <property fmtid="{D5CDD505-2E9C-101B-9397-08002B2CF9AE}" pid="33" name="FSC#BSVTEMPL@102.1950:FileResponsible">
    <vt:lpwstr/>
  </property>
  <property fmtid="{D5CDD505-2E9C-101B-9397-08002B2CF9AE}" pid="34" name="FSC#BSVTEMPL@102.1950:FileRespOrgHome">
    <vt:lpwstr>Bern</vt:lpwstr>
  </property>
  <property fmtid="{D5CDD505-2E9C-101B-9397-08002B2CF9AE}" pid="35" name="FSC#BSVTEMPL@102.1950:FileRespOrgStreet">
    <vt:lpwstr>Archivstrasse 24</vt:lpwstr>
  </property>
  <property fmtid="{D5CDD505-2E9C-101B-9397-08002B2CF9AE}" pid="36" name="FSC#BSVTEMPL@102.1950:FileRespOrgZipCode">
    <vt:lpwstr>3003</vt:lpwstr>
  </property>
  <property fmtid="{D5CDD505-2E9C-101B-9397-08002B2CF9AE}" pid="37" name="FSC#BSVTEMPL@102.1950:RegPlanPos">
    <vt:lpwstr/>
  </property>
  <property fmtid="{D5CDD505-2E9C-101B-9397-08002B2CF9AE}" pid="38" name="FSC#BSVTEMPL@102.1950:ShortsignCreate">
    <vt:lpwstr>Ok</vt:lpwstr>
  </property>
  <property fmtid="{D5CDD505-2E9C-101B-9397-08002B2CF9AE}" pid="39" name="FSC#BSVTEMPL@102.1950:TitleDossier">
    <vt:lpwstr>Internationale Konferenzen / Veranstaltungen</vt:lpwstr>
  </property>
  <property fmtid="{D5CDD505-2E9C-101B-9397-08002B2CF9AE}" pid="40" name="FSC#BSVTEMPL@102.1950:DocumentIDEnhanced">
    <vt:lpwstr>011.2-2017 06.09.2017 Doknr: 93</vt:lpwstr>
  </property>
  <property fmtid="{D5CDD505-2E9C-101B-9397-08002B2CF9AE}" pid="41" name="FSC#EDICFG@15.1700:FileRespInitials">
    <vt:lpwstr/>
  </property>
  <property fmtid="{D5CDD505-2E9C-101B-9397-08002B2CF9AE}" pid="42" name="FSC#EDICFG@15.1700:FileRespOrgD">
    <vt:lpwstr>Amtsleitung</vt:lpwstr>
  </property>
  <property fmtid="{D5CDD505-2E9C-101B-9397-08002B2CF9AE}" pid="43" name="FSC#EDICFG@15.1700:FileRespOrgF">
    <vt:lpwstr>Amtsleitung-F</vt:lpwstr>
  </property>
  <property fmtid="{D5CDD505-2E9C-101B-9397-08002B2CF9AE}" pid="44" name="FSC#EDICFG@15.1700:FileRespOrgE">
    <vt:lpwstr>Amtsleitung-E</vt:lpwstr>
  </property>
  <property fmtid="{D5CDD505-2E9C-101B-9397-08002B2CF9AE}" pid="45" name="FSC#EDICFG@15.1700:FileRespOrgI">
    <vt:lpwstr>Amtsleitung-I</vt:lpwstr>
  </property>
  <property fmtid="{D5CDD505-2E9C-101B-9397-08002B2CF9AE}" pid="46" name="FSC#EDICFG@15.1700:FileResponsibleSalutation">
    <vt:lpwstr/>
  </property>
  <property fmtid="{D5CDD505-2E9C-101B-9397-08002B2CF9AE}" pid="47" name="FSC#EDICFG@15.1700:SignerLeft">
    <vt:lpwstr/>
  </property>
  <property fmtid="{D5CDD505-2E9C-101B-9397-08002B2CF9AE}" pid="48" name="FSC#EDICFG@15.1700:SignerLeftFunction">
    <vt:lpwstr/>
  </property>
  <property fmtid="{D5CDD505-2E9C-101B-9397-08002B2CF9AE}" pid="49" name="FSC#EDICFG@15.1700:SignerRight">
    <vt:lpwstr/>
  </property>
  <property fmtid="{D5CDD505-2E9C-101B-9397-08002B2CF9AE}" pid="50" name="FSC#EDICFG@15.1700:SignerRightFunction">
    <vt:lpwstr/>
  </property>
  <property fmtid="{D5CDD505-2E9C-101B-9397-08002B2CF9AE}" pid="51" name="FSC#COOELAK@1.1001:Subject">
    <vt:lpwstr/>
  </property>
  <property fmtid="{D5CDD505-2E9C-101B-9397-08002B2CF9AE}" pid="52" name="FSC#COOELAK@1.1001:FileReference">
    <vt:lpwstr/>
  </property>
  <property fmtid="{D5CDD505-2E9C-101B-9397-08002B2CF9AE}" pid="53" name="FSC#COOELAK@1.1001:FileRefYear">
    <vt:lpwstr>2017</vt:lpwstr>
  </property>
  <property fmtid="{D5CDD505-2E9C-101B-9397-08002B2CF9AE}" pid="54" name="FSC#COOELAK@1.1001:FileRefOrdinal">
    <vt:lpwstr>186</vt:lpwstr>
  </property>
  <property fmtid="{D5CDD505-2E9C-101B-9397-08002B2CF9AE}" pid="55" name="FSC#COOELAK@1.1001:FileRefOU">
    <vt:lpwstr>Dir</vt:lpwstr>
  </property>
  <property fmtid="{D5CDD505-2E9C-101B-9397-08002B2CF9AE}" pid="56" name="FSC#COOELAK@1.1001:Organization">
    <vt:lpwstr/>
  </property>
  <property fmtid="{D5CDD505-2E9C-101B-9397-08002B2CF9AE}" pid="57" name="FSC#COOELAK@1.1001:Owner">
    <vt:lpwstr>Ohnesorge Krystyna</vt:lpwstr>
  </property>
  <property fmtid="{D5CDD505-2E9C-101B-9397-08002B2CF9AE}" pid="58" name="FSC#COOELAK@1.1001:OwnerExtension">
    <vt:lpwstr>+41 58 464 58 27</vt:lpwstr>
  </property>
  <property fmtid="{D5CDD505-2E9C-101B-9397-08002B2CF9AE}" pid="59" name="FSC#COOELAK@1.1001:OwnerFaxExtension">
    <vt:lpwstr>+41 58 462 78 23</vt:lpwstr>
  </property>
  <property fmtid="{D5CDD505-2E9C-101B-9397-08002B2CF9AE}" pid="60" name="FSC#COOELAK@1.1001:DispatchedBy">
    <vt:lpwstr/>
  </property>
  <property fmtid="{D5CDD505-2E9C-101B-9397-08002B2CF9AE}" pid="61" name="FSC#COOELAK@1.1001:DispatchedAt">
    <vt:lpwstr/>
  </property>
  <property fmtid="{D5CDD505-2E9C-101B-9397-08002B2CF9AE}" pid="62" name="FSC#COOELAK@1.1001:ApprovedBy">
    <vt:lpwstr/>
  </property>
  <property fmtid="{D5CDD505-2E9C-101B-9397-08002B2CF9AE}" pid="63" name="FSC#COOELAK@1.1001:ApprovedAt">
    <vt:lpwstr/>
  </property>
  <property fmtid="{D5CDD505-2E9C-101B-9397-08002B2CF9AE}" pid="64" name="FSC#COOELAK@1.1001:Department">
    <vt:lpwstr>Geschäftsleitung, BAR</vt:lpwstr>
  </property>
  <property fmtid="{D5CDD505-2E9C-101B-9397-08002B2CF9AE}" pid="65" name="FSC#COOELAK@1.1001:CreatedAt">
    <vt:lpwstr>06.09.2017</vt:lpwstr>
  </property>
  <property fmtid="{D5CDD505-2E9C-101B-9397-08002B2CF9AE}" pid="66" name="FSC#COOELAK@1.1001:OU">
    <vt:lpwstr>Amtsleitung, BAR</vt:lpwstr>
  </property>
  <property fmtid="{D5CDD505-2E9C-101B-9397-08002B2CF9AE}" pid="67" name="FSC#COOELAK@1.1001:Priority">
    <vt:lpwstr> ()</vt:lpwstr>
  </property>
  <property fmtid="{D5CDD505-2E9C-101B-9397-08002B2CF9AE}" pid="68" name="FSC#COOELAK@1.1001:ObjBarCode">
    <vt:lpwstr>*COO.2080.100.1.347403*</vt:lpwstr>
  </property>
  <property fmtid="{D5CDD505-2E9C-101B-9397-08002B2CF9AE}" pid="69" name="FSC#COOELAK@1.1001:RefBarCode">
    <vt:lpwstr>*COO.2080.100.4.347404*</vt:lpwstr>
  </property>
  <property fmtid="{D5CDD505-2E9C-101B-9397-08002B2CF9AE}" pid="70" name="FSC#COOELAK@1.1001:FileRefBarCode">
    <vt:lpwstr>*011.2-2017*</vt:lpwstr>
  </property>
  <property fmtid="{D5CDD505-2E9C-101B-9397-08002B2CF9AE}" pid="71" name="FSC#COOELAK@1.1001:ExternalRef">
    <vt:lpwstr/>
  </property>
  <property fmtid="{D5CDD505-2E9C-101B-9397-08002B2CF9AE}" pid="72" name="FSC#COOELAK@1.1001:IncomingNumber">
    <vt:lpwstr/>
  </property>
  <property fmtid="{D5CDD505-2E9C-101B-9397-08002B2CF9AE}" pid="73" name="FSC#COOELAK@1.1001:IncomingSubject">
    <vt:lpwstr/>
  </property>
  <property fmtid="{D5CDD505-2E9C-101B-9397-08002B2CF9AE}" pid="74" name="FSC#COOELAK@1.1001:ProcessResponsible">
    <vt:lpwstr>Kräuchi Barbara</vt:lpwstr>
  </property>
  <property fmtid="{D5CDD505-2E9C-101B-9397-08002B2CF9AE}" pid="75" name="FSC#COOELAK@1.1001:ProcessResponsiblePhone">
    <vt:lpwstr>+41 58 462 27 96</vt:lpwstr>
  </property>
  <property fmtid="{D5CDD505-2E9C-101B-9397-08002B2CF9AE}" pid="76" name="FSC#COOELAK@1.1001:ProcessResponsibleMail">
    <vt:lpwstr>Barbara.Kraeuchi@bar.admin.ch</vt:lpwstr>
  </property>
  <property fmtid="{D5CDD505-2E9C-101B-9397-08002B2CF9AE}" pid="77" name="FSC#COOELAK@1.1001:ProcessResponsibleFax">
    <vt:lpwstr>+41 58 462 01 36</vt:lpwstr>
  </property>
  <property fmtid="{D5CDD505-2E9C-101B-9397-08002B2CF9AE}" pid="78" name="FSC#COOELAK@1.1001:ApproverFirstName">
    <vt:lpwstr/>
  </property>
  <property fmtid="{D5CDD505-2E9C-101B-9397-08002B2CF9AE}" pid="79" name="FSC#COOELAK@1.1001:ApproverSurName">
    <vt:lpwstr/>
  </property>
  <property fmtid="{D5CDD505-2E9C-101B-9397-08002B2CF9AE}" pid="80" name="FSC#COOELAK@1.1001:ApproverTitle">
    <vt:lpwstr/>
  </property>
  <property fmtid="{D5CDD505-2E9C-101B-9397-08002B2CF9AE}" pid="81" name="FSC#COOELAK@1.1001:ExternalDate">
    <vt:lpwstr/>
  </property>
  <property fmtid="{D5CDD505-2E9C-101B-9397-08002B2CF9AE}" pid="82" name="FSC#COOELAK@1.1001:SettlementApprovedAt">
    <vt:lpwstr/>
  </property>
  <property fmtid="{D5CDD505-2E9C-101B-9397-08002B2CF9AE}" pid="83" name="FSC#COOELAK@1.1001:BaseNumber">
    <vt:lpwstr>011.2</vt:lpwstr>
  </property>
  <property fmtid="{D5CDD505-2E9C-101B-9397-08002B2CF9AE}" pid="84" name="FSC#COOELAK@1.1001:CurrentUserRolePos">
    <vt:lpwstr>Chef</vt:lpwstr>
  </property>
  <property fmtid="{D5CDD505-2E9C-101B-9397-08002B2CF9AE}" pid="85" name="FSC#COOELAK@1.1001:CurrentUserEmail">
    <vt:lpwstr>Jean-luc.cochard@bar.admin.ch</vt:lpwstr>
  </property>
  <property fmtid="{D5CDD505-2E9C-101B-9397-08002B2CF9AE}" pid="86" name="FSC#ELAKGOV@1.1001:PersonalSubjGender">
    <vt:lpwstr/>
  </property>
  <property fmtid="{D5CDD505-2E9C-101B-9397-08002B2CF9AE}" pid="87" name="FSC#ELAKGOV@1.1001:PersonalSubjFirstName">
    <vt:lpwstr/>
  </property>
  <property fmtid="{D5CDD505-2E9C-101B-9397-08002B2CF9AE}" pid="88" name="FSC#ELAKGOV@1.1001:PersonalSubjSurName">
    <vt:lpwstr/>
  </property>
  <property fmtid="{D5CDD505-2E9C-101B-9397-08002B2CF9AE}" pid="89" name="FSC#ELAKGOV@1.1001:PersonalSubjSalutation">
    <vt:lpwstr/>
  </property>
  <property fmtid="{D5CDD505-2E9C-101B-9397-08002B2CF9AE}" pid="90" name="FSC#ELAKGOV@1.1001:PersonalSubjAddress">
    <vt:lpwstr/>
  </property>
  <property fmtid="{D5CDD505-2E9C-101B-9397-08002B2CF9AE}" pid="91" name="FSC#ATSTATECFG@1.1001:Office">
    <vt:lpwstr/>
  </property>
  <property fmtid="{D5CDD505-2E9C-101B-9397-08002B2CF9AE}" pid="92" name="FSC#ATSTATECFG@1.1001:Agent">
    <vt:lpwstr/>
  </property>
  <property fmtid="{D5CDD505-2E9C-101B-9397-08002B2CF9AE}" pid="93" name="FSC#ATSTATECFG@1.1001:AgentPhone">
    <vt:lpwstr/>
  </property>
  <property fmtid="{D5CDD505-2E9C-101B-9397-08002B2CF9AE}" pid="94" name="FSC#ATSTATECFG@1.1001:DepartmentFax">
    <vt:lpwstr/>
  </property>
  <property fmtid="{D5CDD505-2E9C-101B-9397-08002B2CF9AE}" pid="95" name="FSC#ATSTATECFG@1.1001:DepartmentEmail">
    <vt:lpwstr/>
  </property>
  <property fmtid="{D5CDD505-2E9C-101B-9397-08002B2CF9AE}" pid="96" name="FSC#ATSTATECFG@1.1001:SubfileDate">
    <vt:lpwstr/>
  </property>
  <property fmtid="{D5CDD505-2E9C-101B-9397-08002B2CF9AE}" pid="97" name="FSC#ATSTATECFG@1.1001:SubfileSubject">
    <vt:lpwstr>2017-09-15 DLM Forum Conference - OGD and LD - slides</vt:lpwstr>
  </property>
  <property fmtid="{D5CDD505-2E9C-101B-9397-08002B2CF9AE}" pid="98" name="FSC#ATSTATECFG@1.1001:DepartmentZipCode">
    <vt:lpwstr>3003</vt:lpwstr>
  </property>
  <property fmtid="{D5CDD505-2E9C-101B-9397-08002B2CF9AE}" pid="99" name="FSC#ATSTATECFG@1.1001:DepartmentCountry">
    <vt:lpwstr>Schweiz</vt:lpwstr>
  </property>
  <property fmtid="{D5CDD505-2E9C-101B-9397-08002B2CF9AE}" pid="100" name="FSC#ATSTATECFG@1.1001:DepartmentCity">
    <vt:lpwstr>Bern</vt:lpwstr>
  </property>
  <property fmtid="{D5CDD505-2E9C-101B-9397-08002B2CF9AE}" pid="101" name="FSC#ATSTATECFG@1.1001:DepartmentStreet">
    <vt:lpwstr>Archivstrasse 24</vt:lpwstr>
  </property>
  <property fmtid="{D5CDD505-2E9C-101B-9397-08002B2CF9AE}" pid="102" name="FSC#ATSTATECFG@1.1001:DepartmentDVR">
    <vt:lpwstr/>
  </property>
  <property fmtid="{D5CDD505-2E9C-101B-9397-08002B2CF9AE}" pid="103" name="FSC#ATSTATECFG@1.1001:DepartmentUID">
    <vt:lpwstr/>
  </property>
  <property fmtid="{D5CDD505-2E9C-101B-9397-08002B2CF9AE}" pid="104" name="FSC#ATSTATECFG@1.1001:SubfileReference">
    <vt:lpwstr>011.2-2017/00007</vt:lpwstr>
  </property>
  <property fmtid="{D5CDD505-2E9C-101B-9397-08002B2CF9AE}" pid="105" name="FSC#ATSTATECFG@1.1001:Clause">
    <vt:lpwstr/>
  </property>
  <property fmtid="{D5CDD505-2E9C-101B-9397-08002B2CF9AE}" pid="106" name="FSC#ATSTATECFG@1.1001:ApprovedSignature">
    <vt:lpwstr/>
  </property>
  <property fmtid="{D5CDD505-2E9C-101B-9397-08002B2CF9AE}" pid="107" name="FSC#ATSTATECFG@1.1001:BankAccount">
    <vt:lpwstr/>
  </property>
  <property fmtid="{D5CDD505-2E9C-101B-9397-08002B2CF9AE}" pid="108" name="FSC#ATSTATECFG@1.1001:BankAccountOwner">
    <vt:lpwstr/>
  </property>
  <property fmtid="{D5CDD505-2E9C-101B-9397-08002B2CF9AE}" pid="109" name="FSC#ATSTATECFG@1.1001:BankInstitute">
    <vt:lpwstr/>
  </property>
  <property fmtid="{D5CDD505-2E9C-101B-9397-08002B2CF9AE}" pid="110" name="FSC#ATSTATECFG@1.1001:BankAccountID">
    <vt:lpwstr/>
  </property>
  <property fmtid="{D5CDD505-2E9C-101B-9397-08002B2CF9AE}" pid="111" name="FSC#ATSTATECFG@1.1001:BankAccountIBAN">
    <vt:lpwstr/>
  </property>
  <property fmtid="{D5CDD505-2E9C-101B-9397-08002B2CF9AE}" pid="112" name="FSC#ATSTATECFG@1.1001:BankAccountBIC">
    <vt:lpwstr/>
  </property>
  <property fmtid="{D5CDD505-2E9C-101B-9397-08002B2CF9AE}" pid="113" name="FSC#ATSTATECFG@1.1001:BankName">
    <vt:lpwstr/>
  </property>
  <property fmtid="{D5CDD505-2E9C-101B-9397-08002B2CF9AE}" pid="114" name="FSC#CCAPRECONFIG@15.1001:AddrAnrede">
    <vt:lpwstr/>
  </property>
  <property fmtid="{D5CDD505-2E9C-101B-9397-08002B2CF9AE}" pid="115" name="FSC#CCAPRECONFIG@15.1001:AddrTitel">
    <vt:lpwstr/>
  </property>
  <property fmtid="{D5CDD505-2E9C-101B-9397-08002B2CF9AE}" pid="116" name="FSC#CCAPRECONFIG@15.1001:AddrNachgestellter_Titel">
    <vt:lpwstr/>
  </property>
  <property fmtid="{D5CDD505-2E9C-101B-9397-08002B2CF9AE}" pid="117" name="FSC#CCAPRECONFIG@15.1001:AddrVorname">
    <vt:lpwstr/>
  </property>
  <property fmtid="{D5CDD505-2E9C-101B-9397-08002B2CF9AE}" pid="118" name="FSC#CCAPRECONFIG@15.1001:AddrNachname">
    <vt:lpwstr/>
  </property>
  <property fmtid="{D5CDD505-2E9C-101B-9397-08002B2CF9AE}" pid="119" name="FSC#CCAPRECONFIG@15.1001:AddrzH">
    <vt:lpwstr/>
  </property>
  <property fmtid="{D5CDD505-2E9C-101B-9397-08002B2CF9AE}" pid="120" name="FSC#CCAPRECONFIG@15.1001:AddrGeschlecht">
    <vt:lpwstr/>
  </property>
  <property fmtid="{D5CDD505-2E9C-101B-9397-08002B2CF9AE}" pid="121" name="FSC#CCAPRECONFIG@15.1001:AddrStrasse">
    <vt:lpwstr/>
  </property>
  <property fmtid="{D5CDD505-2E9C-101B-9397-08002B2CF9AE}" pid="122" name="FSC#CCAPRECONFIG@15.1001:AddrHausnummer">
    <vt:lpwstr/>
  </property>
  <property fmtid="{D5CDD505-2E9C-101B-9397-08002B2CF9AE}" pid="123" name="FSC#CCAPRECONFIG@15.1001:AddrStiege">
    <vt:lpwstr/>
  </property>
  <property fmtid="{D5CDD505-2E9C-101B-9397-08002B2CF9AE}" pid="124" name="FSC#CCAPRECONFIG@15.1001:AddrTuer">
    <vt:lpwstr/>
  </property>
  <property fmtid="{D5CDD505-2E9C-101B-9397-08002B2CF9AE}" pid="125" name="FSC#CCAPRECONFIG@15.1001:AddrPostfach">
    <vt:lpwstr/>
  </property>
  <property fmtid="{D5CDD505-2E9C-101B-9397-08002B2CF9AE}" pid="126" name="FSC#CCAPRECONFIG@15.1001:AddrPostleitzahl">
    <vt:lpwstr/>
  </property>
  <property fmtid="{D5CDD505-2E9C-101B-9397-08002B2CF9AE}" pid="127" name="FSC#CCAPRECONFIG@15.1001:AddrOrt">
    <vt:lpwstr/>
  </property>
  <property fmtid="{D5CDD505-2E9C-101B-9397-08002B2CF9AE}" pid="128" name="FSC#CCAPRECONFIG@15.1001:AddrLand">
    <vt:lpwstr/>
  </property>
  <property fmtid="{D5CDD505-2E9C-101B-9397-08002B2CF9AE}" pid="129" name="FSC#CCAPRECONFIG@15.1001:AddrEmail">
    <vt:lpwstr/>
  </property>
  <property fmtid="{D5CDD505-2E9C-101B-9397-08002B2CF9AE}" pid="130" name="FSC#CCAPRECONFIG@15.1001:AddrAdresse">
    <vt:lpwstr/>
  </property>
  <property fmtid="{D5CDD505-2E9C-101B-9397-08002B2CF9AE}" pid="131" name="FSC#CCAPRECONFIG@15.1001:AddrFax">
    <vt:lpwstr/>
  </property>
  <property fmtid="{D5CDD505-2E9C-101B-9397-08002B2CF9AE}" pid="132" name="FSC#CCAPRECONFIG@15.1001:AddrOrganisationsname">
    <vt:lpwstr/>
  </property>
  <property fmtid="{D5CDD505-2E9C-101B-9397-08002B2CF9AE}" pid="133" name="FSC#CCAPRECONFIG@15.1001:AddrOrganisationskurzname">
    <vt:lpwstr/>
  </property>
  <property fmtid="{D5CDD505-2E9C-101B-9397-08002B2CF9AE}" pid="134" name="FSC#CCAPRECONFIG@15.1001:AddrAbschriftsbemerkung">
    <vt:lpwstr/>
  </property>
  <property fmtid="{D5CDD505-2E9C-101B-9397-08002B2CF9AE}" pid="135" name="FSC#CCAPRECONFIG@15.1001:AddrName_Zeile_2">
    <vt:lpwstr/>
  </property>
  <property fmtid="{D5CDD505-2E9C-101B-9397-08002B2CF9AE}" pid="136" name="FSC#CCAPRECONFIG@15.1001:AddrName_Zeile_3">
    <vt:lpwstr/>
  </property>
  <property fmtid="{D5CDD505-2E9C-101B-9397-08002B2CF9AE}" pid="137" name="FSC#CCAPRECONFIG@15.1001:AddrPostalischeAdresse">
    <vt:lpwstr/>
  </property>
  <property fmtid="{D5CDD505-2E9C-101B-9397-08002B2CF9AE}" pid="138" name="FSC#COOSYSTEM@1.1:Container">
    <vt:lpwstr>COO.2080.100.1.347403</vt:lpwstr>
  </property>
  <property fmtid="{D5CDD505-2E9C-101B-9397-08002B2CF9AE}" pid="139" name="FSC#FSCFOLIO@1.1001:docpropproject">
    <vt:lpwstr/>
  </property>
</Properties>
</file>