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75" r:id="rId5"/>
    <p:sldId id="437" r:id="rId6"/>
    <p:sldId id="438" r:id="rId7"/>
    <p:sldId id="476" r:id="rId8"/>
    <p:sldId id="439" r:id="rId9"/>
    <p:sldId id="477" r:id="rId10"/>
    <p:sldId id="440" r:id="rId11"/>
    <p:sldId id="47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1F1DC"/>
    <a:srgbClr val="106ED6"/>
    <a:srgbClr val="D4F2B8"/>
    <a:srgbClr val="CFF1B1"/>
    <a:srgbClr val="C7EEA4"/>
    <a:srgbClr val="B8EA8A"/>
    <a:srgbClr val="AFE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 autoAdjust="0"/>
  </p:normalViewPr>
  <p:slideViewPr>
    <p:cSldViewPr>
      <p:cViewPr>
        <p:scale>
          <a:sx n="90" d="100"/>
          <a:sy n="9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E1AEB-1E50-4059-878D-E2F9A25BCE96}" type="datetimeFigureOut">
              <a:rPr lang="hu-HU" smtClean="0"/>
              <a:t>2017.05.24.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60181-4D12-4E5F-B7F0-ED3BDCD75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1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3833FC-AEA5-4FDA-8957-FA37F64B76D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B4366-692D-492B-A7A6-119943CB69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600" y="666936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 dirty="0"/>
          </a:p>
        </p:txBody>
      </p:sp>
      <p:pic>
        <p:nvPicPr>
          <p:cNvPr id="7" name="Picture 6" descr="e-ark logo update.tif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9561"/>
            <a:ext cx="1524918" cy="758439"/>
          </a:xfrm>
          <a:prstGeom prst="rect">
            <a:avLst/>
          </a:prstGeom>
        </p:spPr>
      </p:pic>
      <p:pic>
        <p:nvPicPr>
          <p:cNvPr id="10" name="Picture 9" descr="eu_fp7_logo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9717" y="6165304"/>
            <a:ext cx="1034283" cy="692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7.xml"/><Relationship Id="rId8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image" Target="../media/image8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7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image" Target="../media/image12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image" Target="../media/image11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10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slideLayout" Target="../slideLayouts/slideLayout7.xml"/><Relationship Id="rId8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kc.dlmforum.eu/hom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://kc.dlmforum.eu/hom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kc.dlmforum.eu/eark-produc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51520" y="4653136"/>
            <a:ext cx="3771528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DLM Forum Meeting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Malta</a:t>
            </a:r>
            <a:endParaRPr lang="hu-HU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5/11/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580112" y="4332446"/>
            <a:ext cx="331236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István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Alföldi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alfoldi.istvan@mnl.gov.hu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National Archives of Hungary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399368" y="1052736"/>
            <a:ext cx="5980944" cy="27363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250000"/>
              </a:lnSpc>
            </a:pPr>
            <a:r>
              <a:rPr lang="hu-HU" dirty="0" smtClean="0"/>
              <a:t>E-ARK General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217" name="OTLSHAPE_TB_00000000000000000000000000000000_ElapsedTime" hidden="1"/>
          <p:cNvSpPr/>
          <p:nvPr>
            <p:custDataLst>
              <p:tags r:id="rId3"/>
            </p:custDataLst>
          </p:nvPr>
        </p:nvSpPr>
        <p:spPr>
          <a:xfrm>
            <a:off x="179512" y="2708920"/>
            <a:ext cx="53975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6" name="OTLSHAPE_T_5a184d61f5e2438db63ae5802af9b305_ShapePercentage" hidden="1"/>
          <p:cNvSpPr/>
          <p:nvPr>
            <p:custDataLst>
              <p:tags r:id="rId4"/>
            </p:custDataLst>
          </p:nvPr>
        </p:nvSpPr>
        <p:spPr>
          <a:xfrm>
            <a:off x="1009565" y="397323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7" name="OTLSHAPE_T_5a184d61f5e2438db63ae5802af9b305_Duration" hidden="1"/>
          <p:cNvSpPr txBox="1"/>
          <p:nvPr>
            <p:custDataLst>
              <p:tags r:id="rId5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129 days</a:t>
            </a:r>
          </a:p>
        </p:txBody>
      </p:sp>
      <p:sp>
        <p:nvSpPr>
          <p:cNvPr id="2268" name="OTLSHAPE_T_5a184d61f5e2438db63ae5802af9b305_TextPercentage" hidden="1"/>
          <p:cNvSpPr txBox="1"/>
          <p:nvPr>
            <p:custDataLst>
              <p:tags r:id="rId6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69" name="OTLSHAPE_T_5a184d61f5e2438db63ae5802af9b305_JoinedDate" hidden="1"/>
          <p:cNvSpPr txBox="1"/>
          <p:nvPr>
            <p:custDataLst>
              <p:tags r:id="rId7"/>
            </p:custDataLst>
          </p:nvPr>
        </p:nvSpPr>
        <p:spPr>
          <a:xfrm>
            <a:off x="0" y="3787225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74" name="OTLSHAPE_T_0c43ef4a38ab46e5bbc576f52f3f63fc_ShapePercentage" hidden="1"/>
          <p:cNvSpPr/>
          <p:nvPr>
            <p:custDataLst>
              <p:tags r:id="rId8"/>
            </p:custDataLst>
          </p:nvPr>
        </p:nvSpPr>
        <p:spPr>
          <a:xfrm>
            <a:off x="2186209" y="423993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5" name="OTLSHAPE_T_0c43ef4a38ab46e5bbc576f52f3f63fc_Duration" hidden="1"/>
          <p:cNvSpPr txBox="1"/>
          <p:nvPr>
            <p:custDataLst>
              <p:tags r:id="rId9"/>
            </p:custDataLst>
          </p:nvPr>
        </p:nvSpPr>
        <p:spPr>
          <a:xfrm>
            <a:off x="0" y="423993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238 days</a:t>
            </a:r>
          </a:p>
        </p:txBody>
      </p:sp>
      <p:sp>
        <p:nvSpPr>
          <p:cNvPr id="2276" name="OTLSHAPE_T_0c43ef4a38ab46e5bbc576f52f3f63fc_TextPercentage" hidden="1"/>
          <p:cNvSpPr txBox="1"/>
          <p:nvPr>
            <p:custDataLst>
              <p:tags r:id="rId10"/>
            </p:custDataLst>
          </p:nvPr>
        </p:nvSpPr>
        <p:spPr>
          <a:xfrm>
            <a:off x="0" y="43949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77" name="OTLSHAPE_T_0c43ef4a38ab46e5bbc576f52f3f63fc_JoinedDate" hidden="1"/>
          <p:cNvSpPr txBox="1"/>
          <p:nvPr>
            <p:custDataLst>
              <p:tags r:id="rId11"/>
            </p:custDataLst>
          </p:nvPr>
        </p:nvSpPr>
        <p:spPr>
          <a:xfrm>
            <a:off x="0" y="4394962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82" name="OTLSHAPE_T_7f025863b5434f9ca6f083d56cac4820_ShapePercentage" hidden="1"/>
          <p:cNvSpPr/>
          <p:nvPr>
            <p:custDataLst>
              <p:tags r:id="rId12"/>
            </p:custDataLst>
          </p:nvPr>
        </p:nvSpPr>
        <p:spPr>
          <a:xfrm>
            <a:off x="2186209" y="464447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83" name="OTLSHAPE_T_7f025863b5434f9ca6f083d56cac4820_Duration" hidden="1"/>
          <p:cNvSpPr txBox="1"/>
          <p:nvPr>
            <p:custDataLst>
              <p:tags r:id="rId13"/>
            </p:custDataLst>
          </p:nvPr>
        </p:nvSpPr>
        <p:spPr>
          <a:xfrm>
            <a:off x="0" y="464447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391 days</a:t>
            </a:r>
          </a:p>
        </p:txBody>
      </p:sp>
      <p:sp>
        <p:nvSpPr>
          <p:cNvPr id="2284" name="OTLSHAPE_T_7f025863b5434f9ca6f083d56cac4820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47994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85" name="OTLSHAPE_T_7f025863b5434f9ca6f083d56cac4820_JoinedDate" hidden="1"/>
          <p:cNvSpPr txBox="1"/>
          <p:nvPr>
            <p:custDataLst>
              <p:tags r:id="rId15"/>
            </p:custDataLst>
          </p:nvPr>
        </p:nvSpPr>
        <p:spPr>
          <a:xfrm>
            <a:off x="0" y="4799499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90" name="OTLSHAPE_T_87ee498b9b024e72a9fd4bf0b93a907e_ShapePercentage" hidden="1"/>
          <p:cNvSpPr/>
          <p:nvPr>
            <p:custDataLst>
              <p:tags r:id="rId16"/>
            </p:custDataLst>
          </p:nvPr>
        </p:nvSpPr>
        <p:spPr>
          <a:xfrm>
            <a:off x="5755144" y="539004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1" name="OTLSHAPE_T_87ee498b9b024e72a9fd4bf0b93a907e_Duration" hidden="1"/>
          <p:cNvSpPr txBox="1"/>
          <p:nvPr>
            <p:custDataLst>
              <p:tags r:id="rId17"/>
            </p:custDataLst>
          </p:nvPr>
        </p:nvSpPr>
        <p:spPr>
          <a:xfrm>
            <a:off x="0" y="504901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65 days</a:t>
            </a:r>
          </a:p>
        </p:txBody>
      </p:sp>
      <p:sp>
        <p:nvSpPr>
          <p:cNvPr id="2292" name="OTLSHAPE_T_87ee498b9b024e72a9fd4bf0b93a907e_TextPercentage" hidden="1"/>
          <p:cNvSpPr txBox="1"/>
          <p:nvPr>
            <p:custDataLst>
              <p:tags r:id="rId18"/>
            </p:custDataLst>
          </p:nvPr>
        </p:nvSpPr>
        <p:spPr>
          <a:xfrm>
            <a:off x="0" y="52040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93" name="OTLSHAPE_T_87ee498b9b024e72a9fd4bf0b93a907e_JoinedDate" hidden="1"/>
          <p:cNvSpPr txBox="1"/>
          <p:nvPr>
            <p:custDataLst>
              <p:tags r:id="rId19"/>
            </p:custDataLst>
          </p:nvPr>
        </p:nvSpPr>
        <p:spPr>
          <a:xfrm>
            <a:off x="0" y="5204037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98" name="OTLSHAPE_T_3d5524b220ea4232b2aca4dceb1fd24f_ShapePercentage" hidden="1"/>
          <p:cNvSpPr/>
          <p:nvPr>
            <p:custDataLst>
              <p:tags r:id="rId20"/>
            </p:custDataLst>
          </p:nvPr>
        </p:nvSpPr>
        <p:spPr>
          <a:xfrm>
            <a:off x="2186209" y="565674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9" name="OTLSHAPE_T_3d5524b220ea4232b2aca4dceb1fd24f_Duration" hidden="1"/>
          <p:cNvSpPr txBox="1"/>
          <p:nvPr>
            <p:custDataLst>
              <p:tags r:id="rId21"/>
            </p:custDataLst>
          </p:nvPr>
        </p:nvSpPr>
        <p:spPr>
          <a:xfrm>
            <a:off x="0" y="565674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587 days</a:t>
            </a:r>
          </a:p>
        </p:txBody>
      </p:sp>
      <p:sp>
        <p:nvSpPr>
          <p:cNvPr id="2300" name="OTLSHAPE_T_3d5524b220ea4232b2aca4dceb1fd24f_TextPercentage" hidden="1"/>
          <p:cNvSpPr txBox="1"/>
          <p:nvPr>
            <p:custDataLst>
              <p:tags r:id="rId22"/>
            </p:custDataLst>
          </p:nvPr>
        </p:nvSpPr>
        <p:spPr>
          <a:xfrm>
            <a:off x="0" y="58117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01" name="OTLSHAPE_T_3d5524b220ea4232b2aca4dceb1fd24f_JoinedDate" hidden="1"/>
          <p:cNvSpPr txBox="1"/>
          <p:nvPr>
            <p:custDataLst>
              <p:tags r:id="rId23"/>
            </p:custDataLst>
          </p:nvPr>
        </p:nvSpPr>
        <p:spPr>
          <a:xfrm>
            <a:off x="0" y="5811774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306" name="OTLSHAPE_T_73a753fc3eb04cce8a74f5f2ee475fdf_ShapePercentage" hidden="1"/>
          <p:cNvSpPr/>
          <p:nvPr>
            <p:custDataLst>
              <p:tags r:id="rId24"/>
            </p:custDataLst>
          </p:nvPr>
        </p:nvSpPr>
        <p:spPr>
          <a:xfrm>
            <a:off x="7536362" y="640232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7" name="OTLSHAPE_T_73a753fc3eb04cce8a74f5f2ee475fdf_Duration" hidden="1"/>
          <p:cNvSpPr txBox="1"/>
          <p:nvPr>
            <p:custDataLst>
              <p:tags r:id="rId25"/>
            </p:custDataLst>
          </p:nvPr>
        </p:nvSpPr>
        <p:spPr>
          <a:xfrm>
            <a:off x="0" y="60612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66 days</a:t>
            </a:r>
          </a:p>
        </p:txBody>
      </p:sp>
      <p:sp>
        <p:nvSpPr>
          <p:cNvPr id="2308" name="OTLSHAPE_T_73a753fc3eb04cce8a74f5f2ee475fdf_TextPercentage" hidden="1"/>
          <p:cNvSpPr txBox="1"/>
          <p:nvPr>
            <p:custDataLst>
              <p:tags r:id="rId26"/>
            </p:custDataLst>
          </p:nvPr>
        </p:nvSpPr>
        <p:spPr>
          <a:xfrm>
            <a:off x="0" y="62163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09" name="OTLSHAPE_T_73a753fc3eb04cce8a74f5f2ee475fdf_JoinedDate" hidden="1"/>
          <p:cNvSpPr txBox="1"/>
          <p:nvPr>
            <p:custDataLst>
              <p:tags r:id="rId27"/>
            </p:custDataLst>
          </p:nvPr>
        </p:nvSpPr>
        <p:spPr>
          <a:xfrm>
            <a:off x="0" y="6216311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Cím 1"/>
          <p:cNvSpPr txBox="1">
            <a:spLocks/>
          </p:cNvSpPr>
          <p:nvPr/>
        </p:nvSpPr>
        <p:spPr>
          <a:xfrm>
            <a:off x="1127391" y="179313"/>
            <a:ext cx="6973001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smtClean="0"/>
              <a:t>General Model Generations – Version 1.0</a:t>
            </a:r>
            <a:endParaRPr lang="en-US" sz="2800"/>
          </a:p>
        </p:txBody>
      </p:sp>
      <p:sp>
        <p:nvSpPr>
          <p:cNvPr id="8" name="OTLSHAPE_TB_00000000000000000000000000000000_TodayMarkerShape" hidden="1"/>
          <p:cNvSpPr/>
          <p:nvPr>
            <p:custDataLst>
              <p:tags r:id="rId28"/>
            </p:custDataLst>
          </p:nvPr>
        </p:nvSpPr>
        <p:spPr>
          <a:xfrm>
            <a:off x="9551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TLSHAPE_TB_00000000000000000000000000000000_TodayMarkerText" hidden="1"/>
          <p:cNvSpPr txBox="1"/>
          <p:nvPr>
            <p:custDataLst>
              <p:tags r:id="rId29"/>
            </p:custDataLst>
          </p:nvPr>
        </p:nvSpPr>
        <p:spPr>
          <a:xfrm>
            <a:off x="100956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hu-HU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pic>
        <p:nvPicPr>
          <p:cNvPr id="1026" name="Picture 2" descr="C:\Users\alfisti\Pictures\GM 1.0 - Conceptual Framwork.pn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87" y="1130428"/>
            <a:ext cx="5504233" cy="2874636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lfisti\Pictures\GM 1.0 - Use cases and processes.png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391" y="1621236"/>
            <a:ext cx="5028785" cy="3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69008"/>
            <a:ext cx="4268917" cy="320035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94" name="Cím 1"/>
          <p:cNvSpPr txBox="1">
            <a:spLocks/>
          </p:cNvSpPr>
          <p:nvPr/>
        </p:nvSpPr>
        <p:spPr>
          <a:xfrm>
            <a:off x="6178210" y="1193109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Conseptual Framwork of E-ARK elements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Cím 1"/>
          <p:cNvSpPr txBox="1">
            <a:spLocks/>
          </p:cNvSpPr>
          <p:nvPr/>
        </p:nvSpPr>
        <p:spPr>
          <a:xfrm>
            <a:off x="6167193" y="2627585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Use-ases and Processes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Cím 1"/>
          <p:cNvSpPr txBox="1">
            <a:spLocks/>
          </p:cNvSpPr>
          <p:nvPr/>
        </p:nvSpPr>
        <p:spPr>
          <a:xfrm>
            <a:off x="6178210" y="4581128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Cross-reference tables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General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/>
              <a:t>1.0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3717032"/>
            <a:ext cx="535583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2425383" y="155679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M6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Mandatory deliverable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Audience is EC and E-ARK partners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Blueprint of the 3years activity</a:t>
            </a:r>
            <a:b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Low maturity reflects the stage of preparation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217" name="OTLSHAPE_TB_00000000000000000000000000000000_ElapsedTime" hidden="1"/>
          <p:cNvSpPr/>
          <p:nvPr>
            <p:custDataLst>
              <p:tags r:id="rId3"/>
            </p:custDataLst>
          </p:nvPr>
        </p:nvSpPr>
        <p:spPr>
          <a:xfrm>
            <a:off x="179512" y="2708920"/>
            <a:ext cx="53975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6" name="OTLSHAPE_T_5a184d61f5e2438db63ae5802af9b305_ShapePercentage" hidden="1"/>
          <p:cNvSpPr/>
          <p:nvPr>
            <p:custDataLst>
              <p:tags r:id="rId4"/>
            </p:custDataLst>
          </p:nvPr>
        </p:nvSpPr>
        <p:spPr>
          <a:xfrm>
            <a:off x="1009565" y="397323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7" name="OTLSHAPE_T_5a184d61f5e2438db63ae5802af9b305_Duration" hidden="1"/>
          <p:cNvSpPr txBox="1"/>
          <p:nvPr>
            <p:custDataLst>
              <p:tags r:id="rId5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129 days</a:t>
            </a:r>
          </a:p>
        </p:txBody>
      </p:sp>
      <p:sp>
        <p:nvSpPr>
          <p:cNvPr id="2268" name="OTLSHAPE_T_5a184d61f5e2438db63ae5802af9b305_TextPercentage" hidden="1"/>
          <p:cNvSpPr txBox="1"/>
          <p:nvPr>
            <p:custDataLst>
              <p:tags r:id="rId6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69" name="OTLSHAPE_T_5a184d61f5e2438db63ae5802af9b305_JoinedDate" hidden="1"/>
          <p:cNvSpPr txBox="1"/>
          <p:nvPr>
            <p:custDataLst>
              <p:tags r:id="rId7"/>
            </p:custDataLst>
          </p:nvPr>
        </p:nvSpPr>
        <p:spPr>
          <a:xfrm>
            <a:off x="0" y="3787225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74" name="OTLSHAPE_T_0c43ef4a38ab46e5bbc576f52f3f63fc_ShapePercentage" hidden="1"/>
          <p:cNvSpPr/>
          <p:nvPr>
            <p:custDataLst>
              <p:tags r:id="rId8"/>
            </p:custDataLst>
          </p:nvPr>
        </p:nvSpPr>
        <p:spPr>
          <a:xfrm>
            <a:off x="2186209" y="423993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5" name="OTLSHAPE_T_0c43ef4a38ab46e5bbc576f52f3f63fc_Duration" hidden="1"/>
          <p:cNvSpPr txBox="1"/>
          <p:nvPr>
            <p:custDataLst>
              <p:tags r:id="rId9"/>
            </p:custDataLst>
          </p:nvPr>
        </p:nvSpPr>
        <p:spPr>
          <a:xfrm>
            <a:off x="0" y="423993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238 days</a:t>
            </a:r>
          </a:p>
        </p:txBody>
      </p:sp>
      <p:sp>
        <p:nvSpPr>
          <p:cNvPr id="2276" name="OTLSHAPE_T_0c43ef4a38ab46e5bbc576f52f3f63fc_TextPercentage" hidden="1"/>
          <p:cNvSpPr txBox="1"/>
          <p:nvPr>
            <p:custDataLst>
              <p:tags r:id="rId10"/>
            </p:custDataLst>
          </p:nvPr>
        </p:nvSpPr>
        <p:spPr>
          <a:xfrm>
            <a:off x="0" y="43949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77" name="OTLSHAPE_T_0c43ef4a38ab46e5bbc576f52f3f63fc_JoinedDate" hidden="1"/>
          <p:cNvSpPr txBox="1"/>
          <p:nvPr>
            <p:custDataLst>
              <p:tags r:id="rId11"/>
            </p:custDataLst>
          </p:nvPr>
        </p:nvSpPr>
        <p:spPr>
          <a:xfrm>
            <a:off x="0" y="4394962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82" name="OTLSHAPE_T_7f025863b5434f9ca6f083d56cac4820_ShapePercentage" hidden="1"/>
          <p:cNvSpPr/>
          <p:nvPr>
            <p:custDataLst>
              <p:tags r:id="rId12"/>
            </p:custDataLst>
          </p:nvPr>
        </p:nvSpPr>
        <p:spPr>
          <a:xfrm>
            <a:off x="2186209" y="464447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83" name="OTLSHAPE_T_7f025863b5434f9ca6f083d56cac4820_Duration" hidden="1"/>
          <p:cNvSpPr txBox="1"/>
          <p:nvPr>
            <p:custDataLst>
              <p:tags r:id="rId13"/>
            </p:custDataLst>
          </p:nvPr>
        </p:nvSpPr>
        <p:spPr>
          <a:xfrm>
            <a:off x="0" y="464447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391 days</a:t>
            </a:r>
          </a:p>
        </p:txBody>
      </p:sp>
      <p:sp>
        <p:nvSpPr>
          <p:cNvPr id="2284" name="OTLSHAPE_T_7f025863b5434f9ca6f083d56cac4820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47994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85" name="OTLSHAPE_T_7f025863b5434f9ca6f083d56cac4820_JoinedDate" hidden="1"/>
          <p:cNvSpPr txBox="1"/>
          <p:nvPr>
            <p:custDataLst>
              <p:tags r:id="rId15"/>
            </p:custDataLst>
          </p:nvPr>
        </p:nvSpPr>
        <p:spPr>
          <a:xfrm>
            <a:off x="0" y="4799499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90" name="OTLSHAPE_T_87ee498b9b024e72a9fd4bf0b93a907e_ShapePercentage" hidden="1"/>
          <p:cNvSpPr/>
          <p:nvPr>
            <p:custDataLst>
              <p:tags r:id="rId16"/>
            </p:custDataLst>
          </p:nvPr>
        </p:nvSpPr>
        <p:spPr>
          <a:xfrm>
            <a:off x="5755144" y="539004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1" name="OTLSHAPE_T_87ee498b9b024e72a9fd4bf0b93a907e_Duration" hidden="1"/>
          <p:cNvSpPr txBox="1"/>
          <p:nvPr>
            <p:custDataLst>
              <p:tags r:id="rId17"/>
            </p:custDataLst>
          </p:nvPr>
        </p:nvSpPr>
        <p:spPr>
          <a:xfrm>
            <a:off x="0" y="504901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65 days</a:t>
            </a:r>
          </a:p>
        </p:txBody>
      </p:sp>
      <p:sp>
        <p:nvSpPr>
          <p:cNvPr id="2292" name="OTLSHAPE_T_87ee498b9b024e72a9fd4bf0b93a907e_TextPercentage" hidden="1"/>
          <p:cNvSpPr txBox="1"/>
          <p:nvPr>
            <p:custDataLst>
              <p:tags r:id="rId18"/>
            </p:custDataLst>
          </p:nvPr>
        </p:nvSpPr>
        <p:spPr>
          <a:xfrm>
            <a:off x="0" y="52040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93" name="OTLSHAPE_T_87ee498b9b024e72a9fd4bf0b93a907e_JoinedDate" hidden="1"/>
          <p:cNvSpPr txBox="1"/>
          <p:nvPr>
            <p:custDataLst>
              <p:tags r:id="rId19"/>
            </p:custDataLst>
          </p:nvPr>
        </p:nvSpPr>
        <p:spPr>
          <a:xfrm>
            <a:off x="0" y="5204037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98" name="OTLSHAPE_T_3d5524b220ea4232b2aca4dceb1fd24f_ShapePercentage" hidden="1"/>
          <p:cNvSpPr/>
          <p:nvPr>
            <p:custDataLst>
              <p:tags r:id="rId20"/>
            </p:custDataLst>
          </p:nvPr>
        </p:nvSpPr>
        <p:spPr>
          <a:xfrm>
            <a:off x="2186209" y="565674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9" name="OTLSHAPE_T_3d5524b220ea4232b2aca4dceb1fd24f_Duration" hidden="1"/>
          <p:cNvSpPr txBox="1"/>
          <p:nvPr>
            <p:custDataLst>
              <p:tags r:id="rId21"/>
            </p:custDataLst>
          </p:nvPr>
        </p:nvSpPr>
        <p:spPr>
          <a:xfrm>
            <a:off x="0" y="565674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587 days</a:t>
            </a:r>
          </a:p>
        </p:txBody>
      </p:sp>
      <p:sp>
        <p:nvSpPr>
          <p:cNvPr id="2300" name="OTLSHAPE_T_3d5524b220ea4232b2aca4dceb1fd24f_TextPercentage" hidden="1"/>
          <p:cNvSpPr txBox="1"/>
          <p:nvPr>
            <p:custDataLst>
              <p:tags r:id="rId22"/>
            </p:custDataLst>
          </p:nvPr>
        </p:nvSpPr>
        <p:spPr>
          <a:xfrm>
            <a:off x="0" y="58117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01" name="OTLSHAPE_T_3d5524b220ea4232b2aca4dceb1fd24f_JoinedDate" hidden="1"/>
          <p:cNvSpPr txBox="1"/>
          <p:nvPr>
            <p:custDataLst>
              <p:tags r:id="rId23"/>
            </p:custDataLst>
          </p:nvPr>
        </p:nvSpPr>
        <p:spPr>
          <a:xfrm>
            <a:off x="0" y="5811774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306" name="OTLSHAPE_T_73a753fc3eb04cce8a74f5f2ee475fdf_ShapePercentage" hidden="1"/>
          <p:cNvSpPr/>
          <p:nvPr>
            <p:custDataLst>
              <p:tags r:id="rId24"/>
            </p:custDataLst>
          </p:nvPr>
        </p:nvSpPr>
        <p:spPr>
          <a:xfrm>
            <a:off x="7536362" y="640232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7" name="OTLSHAPE_T_73a753fc3eb04cce8a74f5f2ee475fdf_Duration" hidden="1"/>
          <p:cNvSpPr txBox="1"/>
          <p:nvPr>
            <p:custDataLst>
              <p:tags r:id="rId25"/>
            </p:custDataLst>
          </p:nvPr>
        </p:nvSpPr>
        <p:spPr>
          <a:xfrm>
            <a:off x="0" y="60612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66 days</a:t>
            </a:r>
          </a:p>
        </p:txBody>
      </p:sp>
      <p:sp>
        <p:nvSpPr>
          <p:cNvPr id="2308" name="OTLSHAPE_T_73a753fc3eb04cce8a74f5f2ee475fdf_TextPercentage" hidden="1"/>
          <p:cNvSpPr txBox="1"/>
          <p:nvPr>
            <p:custDataLst>
              <p:tags r:id="rId26"/>
            </p:custDataLst>
          </p:nvPr>
        </p:nvSpPr>
        <p:spPr>
          <a:xfrm>
            <a:off x="0" y="62163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09" name="OTLSHAPE_T_73a753fc3eb04cce8a74f5f2ee475fdf_JoinedDate" hidden="1"/>
          <p:cNvSpPr txBox="1"/>
          <p:nvPr>
            <p:custDataLst>
              <p:tags r:id="rId27"/>
            </p:custDataLst>
          </p:nvPr>
        </p:nvSpPr>
        <p:spPr>
          <a:xfrm>
            <a:off x="0" y="6216311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Cím 1"/>
          <p:cNvSpPr txBox="1">
            <a:spLocks/>
          </p:cNvSpPr>
          <p:nvPr/>
        </p:nvSpPr>
        <p:spPr>
          <a:xfrm>
            <a:off x="1127391" y="179313"/>
            <a:ext cx="6973001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smtClean="0"/>
              <a:t>General Model Generations – Version 2</a:t>
            </a:r>
            <a:endParaRPr lang="en-US" sz="2800"/>
          </a:p>
        </p:txBody>
      </p:sp>
      <p:sp>
        <p:nvSpPr>
          <p:cNvPr id="8" name="OTLSHAPE_TB_00000000000000000000000000000000_TodayMarkerShape" hidden="1"/>
          <p:cNvSpPr/>
          <p:nvPr>
            <p:custDataLst>
              <p:tags r:id="rId28"/>
            </p:custDataLst>
          </p:nvPr>
        </p:nvSpPr>
        <p:spPr>
          <a:xfrm>
            <a:off x="9551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TLSHAPE_TB_00000000000000000000000000000000_TodayMarkerText" hidden="1"/>
          <p:cNvSpPr txBox="1"/>
          <p:nvPr>
            <p:custDataLst>
              <p:tags r:id="rId29"/>
            </p:custDataLst>
          </p:nvPr>
        </p:nvSpPr>
        <p:spPr>
          <a:xfrm>
            <a:off x="100956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hu-HU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4" name="Cím 1"/>
          <p:cNvSpPr txBox="1">
            <a:spLocks/>
          </p:cNvSpPr>
          <p:nvPr/>
        </p:nvSpPr>
        <p:spPr>
          <a:xfrm>
            <a:off x="6178210" y="1193109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Conseptual Framwork of E-ARK elements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Cím 1"/>
          <p:cNvSpPr txBox="1">
            <a:spLocks/>
          </p:cNvSpPr>
          <p:nvPr/>
        </p:nvSpPr>
        <p:spPr>
          <a:xfrm>
            <a:off x="6167193" y="2627585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Thematic chapters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Cím 1"/>
          <p:cNvSpPr txBox="1">
            <a:spLocks/>
          </p:cNvSpPr>
          <p:nvPr/>
        </p:nvSpPr>
        <p:spPr>
          <a:xfrm>
            <a:off x="6178210" y="4581128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Reference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alfisti\Pictures\GM 2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42578"/>
            <a:ext cx="504031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fisti\Pictures\GR-Tools-Sample.png"/>
          <p:cNvPicPr>
            <a:picLocks noChangeAspect="1" noChangeArrowheads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"/>
          <a:stretch/>
        </p:blipFill>
        <p:spPr bwMode="auto">
          <a:xfrm>
            <a:off x="1156260" y="3756647"/>
            <a:ext cx="4567868" cy="26246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6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/>
              <a:t>General </a:t>
            </a:r>
            <a:r>
              <a:rPr lang="hu-HU" dirty="0" err="1"/>
              <a:t>M</a:t>
            </a:r>
            <a:r>
              <a:rPr lang="hu-HU" dirty="0" err="1" smtClean="0"/>
              <a:t>odel</a:t>
            </a:r>
            <a:r>
              <a:rPr lang="hu-HU" dirty="0" smtClean="0"/>
              <a:t> 2.0 – 2.3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861048"/>
            <a:ext cx="5100059" cy="2868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1720" y="1484784"/>
            <a:ext cx="5386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M26-36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Internal deliverable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Audience were pilot sites, developers, user groups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Components connected visually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Html version and added to DLM Knowledge Center</a:t>
            </a:r>
            <a:b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Maturity reflected the 30M experience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217" name="OTLSHAPE_TB_00000000000000000000000000000000_ElapsedTime" hidden="1"/>
          <p:cNvSpPr/>
          <p:nvPr>
            <p:custDataLst>
              <p:tags r:id="rId3"/>
            </p:custDataLst>
          </p:nvPr>
        </p:nvSpPr>
        <p:spPr>
          <a:xfrm>
            <a:off x="179512" y="2708920"/>
            <a:ext cx="53975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6" name="OTLSHAPE_T_5a184d61f5e2438db63ae5802af9b305_ShapePercentage" hidden="1"/>
          <p:cNvSpPr/>
          <p:nvPr>
            <p:custDataLst>
              <p:tags r:id="rId4"/>
            </p:custDataLst>
          </p:nvPr>
        </p:nvSpPr>
        <p:spPr>
          <a:xfrm>
            <a:off x="1009565" y="397323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7" name="OTLSHAPE_T_5a184d61f5e2438db63ae5802af9b305_Duration" hidden="1"/>
          <p:cNvSpPr txBox="1"/>
          <p:nvPr>
            <p:custDataLst>
              <p:tags r:id="rId5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129 days</a:t>
            </a:r>
          </a:p>
        </p:txBody>
      </p:sp>
      <p:sp>
        <p:nvSpPr>
          <p:cNvPr id="2268" name="OTLSHAPE_T_5a184d61f5e2438db63ae5802af9b305_TextPercentage" hidden="1"/>
          <p:cNvSpPr txBox="1"/>
          <p:nvPr>
            <p:custDataLst>
              <p:tags r:id="rId6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69" name="OTLSHAPE_T_5a184d61f5e2438db63ae5802af9b305_JoinedDate" hidden="1"/>
          <p:cNvSpPr txBox="1"/>
          <p:nvPr>
            <p:custDataLst>
              <p:tags r:id="rId7"/>
            </p:custDataLst>
          </p:nvPr>
        </p:nvSpPr>
        <p:spPr>
          <a:xfrm>
            <a:off x="0" y="3787225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74" name="OTLSHAPE_T_0c43ef4a38ab46e5bbc576f52f3f63fc_ShapePercentage" hidden="1"/>
          <p:cNvSpPr/>
          <p:nvPr>
            <p:custDataLst>
              <p:tags r:id="rId8"/>
            </p:custDataLst>
          </p:nvPr>
        </p:nvSpPr>
        <p:spPr>
          <a:xfrm>
            <a:off x="2186209" y="423993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5" name="OTLSHAPE_T_0c43ef4a38ab46e5bbc576f52f3f63fc_Duration" hidden="1"/>
          <p:cNvSpPr txBox="1"/>
          <p:nvPr>
            <p:custDataLst>
              <p:tags r:id="rId9"/>
            </p:custDataLst>
          </p:nvPr>
        </p:nvSpPr>
        <p:spPr>
          <a:xfrm>
            <a:off x="0" y="423993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238 days</a:t>
            </a:r>
          </a:p>
        </p:txBody>
      </p:sp>
      <p:sp>
        <p:nvSpPr>
          <p:cNvPr id="2276" name="OTLSHAPE_T_0c43ef4a38ab46e5bbc576f52f3f63fc_TextPercentage" hidden="1"/>
          <p:cNvSpPr txBox="1"/>
          <p:nvPr>
            <p:custDataLst>
              <p:tags r:id="rId10"/>
            </p:custDataLst>
          </p:nvPr>
        </p:nvSpPr>
        <p:spPr>
          <a:xfrm>
            <a:off x="0" y="43949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77" name="OTLSHAPE_T_0c43ef4a38ab46e5bbc576f52f3f63fc_JoinedDate" hidden="1"/>
          <p:cNvSpPr txBox="1"/>
          <p:nvPr>
            <p:custDataLst>
              <p:tags r:id="rId11"/>
            </p:custDataLst>
          </p:nvPr>
        </p:nvSpPr>
        <p:spPr>
          <a:xfrm>
            <a:off x="0" y="4394962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82" name="OTLSHAPE_T_7f025863b5434f9ca6f083d56cac4820_ShapePercentage" hidden="1"/>
          <p:cNvSpPr/>
          <p:nvPr>
            <p:custDataLst>
              <p:tags r:id="rId12"/>
            </p:custDataLst>
          </p:nvPr>
        </p:nvSpPr>
        <p:spPr>
          <a:xfrm>
            <a:off x="2186209" y="464447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83" name="OTLSHAPE_T_7f025863b5434f9ca6f083d56cac4820_Duration" hidden="1"/>
          <p:cNvSpPr txBox="1"/>
          <p:nvPr>
            <p:custDataLst>
              <p:tags r:id="rId13"/>
            </p:custDataLst>
          </p:nvPr>
        </p:nvSpPr>
        <p:spPr>
          <a:xfrm>
            <a:off x="0" y="464447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391 days</a:t>
            </a:r>
          </a:p>
        </p:txBody>
      </p:sp>
      <p:sp>
        <p:nvSpPr>
          <p:cNvPr id="2284" name="OTLSHAPE_T_7f025863b5434f9ca6f083d56cac4820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47994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85" name="OTLSHAPE_T_7f025863b5434f9ca6f083d56cac4820_JoinedDate" hidden="1"/>
          <p:cNvSpPr txBox="1"/>
          <p:nvPr>
            <p:custDataLst>
              <p:tags r:id="rId15"/>
            </p:custDataLst>
          </p:nvPr>
        </p:nvSpPr>
        <p:spPr>
          <a:xfrm>
            <a:off x="0" y="4799499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90" name="OTLSHAPE_T_87ee498b9b024e72a9fd4bf0b93a907e_ShapePercentage" hidden="1"/>
          <p:cNvSpPr/>
          <p:nvPr>
            <p:custDataLst>
              <p:tags r:id="rId16"/>
            </p:custDataLst>
          </p:nvPr>
        </p:nvSpPr>
        <p:spPr>
          <a:xfrm>
            <a:off x="5755144" y="539004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1" name="OTLSHAPE_T_87ee498b9b024e72a9fd4bf0b93a907e_Duration" hidden="1"/>
          <p:cNvSpPr txBox="1"/>
          <p:nvPr>
            <p:custDataLst>
              <p:tags r:id="rId17"/>
            </p:custDataLst>
          </p:nvPr>
        </p:nvSpPr>
        <p:spPr>
          <a:xfrm>
            <a:off x="0" y="504901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65 days</a:t>
            </a:r>
          </a:p>
        </p:txBody>
      </p:sp>
      <p:sp>
        <p:nvSpPr>
          <p:cNvPr id="2292" name="OTLSHAPE_T_87ee498b9b024e72a9fd4bf0b93a907e_TextPercentage" hidden="1"/>
          <p:cNvSpPr txBox="1"/>
          <p:nvPr>
            <p:custDataLst>
              <p:tags r:id="rId18"/>
            </p:custDataLst>
          </p:nvPr>
        </p:nvSpPr>
        <p:spPr>
          <a:xfrm>
            <a:off x="0" y="52040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93" name="OTLSHAPE_T_87ee498b9b024e72a9fd4bf0b93a907e_JoinedDate" hidden="1"/>
          <p:cNvSpPr txBox="1"/>
          <p:nvPr>
            <p:custDataLst>
              <p:tags r:id="rId19"/>
            </p:custDataLst>
          </p:nvPr>
        </p:nvSpPr>
        <p:spPr>
          <a:xfrm>
            <a:off x="0" y="5204037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298" name="OTLSHAPE_T_3d5524b220ea4232b2aca4dceb1fd24f_ShapePercentage" hidden="1"/>
          <p:cNvSpPr/>
          <p:nvPr>
            <p:custDataLst>
              <p:tags r:id="rId20"/>
            </p:custDataLst>
          </p:nvPr>
        </p:nvSpPr>
        <p:spPr>
          <a:xfrm>
            <a:off x="2186209" y="565674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9" name="OTLSHAPE_T_3d5524b220ea4232b2aca4dceb1fd24f_Duration" hidden="1"/>
          <p:cNvSpPr txBox="1"/>
          <p:nvPr>
            <p:custDataLst>
              <p:tags r:id="rId21"/>
            </p:custDataLst>
          </p:nvPr>
        </p:nvSpPr>
        <p:spPr>
          <a:xfrm>
            <a:off x="0" y="565674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587 days</a:t>
            </a:r>
          </a:p>
        </p:txBody>
      </p:sp>
      <p:sp>
        <p:nvSpPr>
          <p:cNvPr id="2300" name="OTLSHAPE_T_3d5524b220ea4232b2aca4dceb1fd24f_TextPercentage" hidden="1"/>
          <p:cNvSpPr txBox="1"/>
          <p:nvPr>
            <p:custDataLst>
              <p:tags r:id="rId22"/>
            </p:custDataLst>
          </p:nvPr>
        </p:nvSpPr>
        <p:spPr>
          <a:xfrm>
            <a:off x="0" y="58117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01" name="OTLSHAPE_T_3d5524b220ea4232b2aca4dceb1fd24f_JoinedDate" hidden="1"/>
          <p:cNvSpPr txBox="1"/>
          <p:nvPr>
            <p:custDataLst>
              <p:tags r:id="rId23"/>
            </p:custDataLst>
          </p:nvPr>
        </p:nvSpPr>
        <p:spPr>
          <a:xfrm>
            <a:off x="0" y="5811774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306" name="OTLSHAPE_T_73a753fc3eb04cce8a74f5f2ee475fdf_ShapePercentage" hidden="1"/>
          <p:cNvSpPr/>
          <p:nvPr>
            <p:custDataLst>
              <p:tags r:id="rId24"/>
            </p:custDataLst>
          </p:nvPr>
        </p:nvSpPr>
        <p:spPr>
          <a:xfrm>
            <a:off x="7536362" y="640232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7" name="OTLSHAPE_T_73a753fc3eb04cce8a74f5f2ee475fdf_Duration" hidden="1"/>
          <p:cNvSpPr txBox="1"/>
          <p:nvPr>
            <p:custDataLst>
              <p:tags r:id="rId25"/>
            </p:custDataLst>
          </p:nvPr>
        </p:nvSpPr>
        <p:spPr>
          <a:xfrm>
            <a:off x="0" y="60612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hu-HU" sz="1000">
                <a:solidFill>
                  <a:schemeClr val="accent2"/>
                </a:solidFill>
                <a:latin typeface="Calibri" panose="020F0502020204030204" pitchFamily="34" charset="0"/>
              </a:rPr>
              <a:t>66 days</a:t>
            </a:r>
          </a:p>
        </p:txBody>
      </p:sp>
      <p:sp>
        <p:nvSpPr>
          <p:cNvPr id="2308" name="OTLSHAPE_T_73a753fc3eb04cce8a74f5f2ee475fdf_TextPercentage" hidden="1"/>
          <p:cNvSpPr txBox="1"/>
          <p:nvPr>
            <p:custDataLst>
              <p:tags r:id="rId26"/>
            </p:custDataLst>
          </p:nvPr>
        </p:nvSpPr>
        <p:spPr>
          <a:xfrm>
            <a:off x="0" y="62163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09" name="OTLSHAPE_T_73a753fc3eb04cce8a74f5f2ee475fdf_JoinedDate" hidden="1"/>
          <p:cNvSpPr txBox="1"/>
          <p:nvPr>
            <p:custDataLst>
              <p:tags r:id="rId27"/>
            </p:custDataLst>
          </p:nvPr>
        </p:nvSpPr>
        <p:spPr>
          <a:xfrm>
            <a:off x="0" y="6216311"/>
            <a:ext cx="0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hu-HU" sz="7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Cím 1"/>
          <p:cNvSpPr txBox="1">
            <a:spLocks/>
          </p:cNvSpPr>
          <p:nvPr/>
        </p:nvSpPr>
        <p:spPr>
          <a:xfrm>
            <a:off x="1127391" y="179313"/>
            <a:ext cx="6973001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smtClean="0"/>
              <a:t>General Model Generations – Version 3.0</a:t>
            </a:r>
            <a:endParaRPr lang="en-US" sz="2800"/>
          </a:p>
        </p:txBody>
      </p:sp>
      <p:sp>
        <p:nvSpPr>
          <p:cNvPr id="8" name="OTLSHAPE_TB_00000000000000000000000000000000_TodayMarkerShape" hidden="1"/>
          <p:cNvSpPr/>
          <p:nvPr>
            <p:custDataLst>
              <p:tags r:id="rId28"/>
            </p:custDataLst>
          </p:nvPr>
        </p:nvSpPr>
        <p:spPr>
          <a:xfrm>
            <a:off x="9551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TLSHAPE_TB_00000000000000000000000000000000_TodayMarkerText" hidden="1"/>
          <p:cNvSpPr txBox="1"/>
          <p:nvPr>
            <p:custDataLst>
              <p:tags r:id="rId29"/>
            </p:custDataLst>
          </p:nvPr>
        </p:nvSpPr>
        <p:spPr>
          <a:xfrm>
            <a:off x="100956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hu-HU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4" name="Cím 1"/>
          <p:cNvSpPr txBox="1">
            <a:spLocks/>
          </p:cNvSpPr>
          <p:nvPr/>
        </p:nvSpPr>
        <p:spPr>
          <a:xfrm>
            <a:off x="6178210" y="1193109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Library of E-ARK elements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Cím 1"/>
          <p:cNvSpPr txBox="1">
            <a:spLocks/>
          </p:cNvSpPr>
          <p:nvPr/>
        </p:nvSpPr>
        <p:spPr>
          <a:xfrm>
            <a:off x="6167193" y="2915617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Thematic Maps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Cím 1"/>
          <p:cNvSpPr txBox="1">
            <a:spLocks/>
          </p:cNvSpPr>
          <p:nvPr/>
        </p:nvSpPr>
        <p:spPr>
          <a:xfrm>
            <a:off x="6178210" y="4643809"/>
            <a:ext cx="2736304" cy="72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Reference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874440"/>
            <a:ext cx="5018567" cy="26794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4830" y="1804715"/>
            <a:ext cx="4695322" cy="26198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212" y="3232436"/>
            <a:ext cx="5909090" cy="33649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8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mtClean="0"/>
              <a:t>General Model 3.0</a:t>
            </a:r>
            <a:endParaRPr lang="en-US"/>
          </a:p>
        </p:txBody>
      </p:sp>
      <p:pic>
        <p:nvPicPr>
          <p:cNvPr id="3" name="Kép 2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861048"/>
            <a:ext cx="5184576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27784" y="134076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M36+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Dissemination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Audience is future partners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Components connected visually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Professionally design visualization and representation</a:t>
            </a:r>
          </a:p>
          <a:p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Reflects the outcomes of the pilots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Model </a:t>
            </a:r>
            <a:r>
              <a:rPr lang="hu-HU" dirty="0" smtClean="0"/>
              <a:t>2.3 és </a:t>
            </a:r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323528" y="11247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DLM Forum – Knowledge Center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23" y="1484784"/>
            <a:ext cx="2935956" cy="159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312" y="1844825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2843808" y="2060848"/>
            <a:ext cx="1152128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 flipH="1">
            <a:off x="3362579" y="2852936"/>
            <a:ext cx="1641469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56897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Egyenes összekötő nyíllal 14"/>
          <p:cNvCxnSpPr/>
          <p:nvPr/>
        </p:nvCxnSpPr>
        <p:spPr>
          <a:xfrm>
            <a:off x="6628420" y="2916387"/>
            <a:ext cx="679884" cy="1448717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1684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hu-HU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QUESTIONS?</a:t>
            </a:r>
            <a:endParaRPr lang="hu-H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632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aHUtSFUiLCJTdHlsZU5hbWUiOiJSb2FkbWFwIiwiSXNUZW1wbGF0ZSI6ZmFsc2UsIlZlcnNpb24iOnsiJGlkIjoiMiIsIlZlcnNpb24iOiIzLjAuMSIsIk9yaWdpbmFsQXNzZW1ibHlWZXJzaW9uIjoiMy4wMC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MxLCJHIjo3MywiQiI6MTI1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TQtMDItMDFUMDA6MDA6MDBaIiwiRW5kRGF0ZSI6IjIwMTctMDEtMzFUMDA6MDA6MDBaIiwiRm9ybWF0IjoiTU0iLCJUeXBlIjoyLCJBdXRvRGF0ZVJhbmdlIjp0cnVlLCJXb3JraW5nRGF5cyI6MzEsIlRvZGF5TWFya2VyVGV4dCI6IlRvZGF5IiwiQXV0b1NjYWxlVHlwZSI6ZmFsc2V9LCJNaWxlc3RvbmVzIjpbeyIkaWQiOiIxMjMiLCJEYXRlIjoiMjAxNC0wNy0zMVQwMDowMDowMFoiLCJTdHlsZSI6eyIkaWQiOiIxMjQiLCJTaGFwZSI6MiwiQ29ubmVjdG9yTWFyZ2luIjp7IiRyZWYiOiI1NCJ9LCJDb25uZWN0b3JTdHlsZSI6eyIkaWQiOiIxMjUiLCJMaW5lQ29sb3IiOnsiJGlkIjoiMTI2IiwiJHR5cGUiOiJOTFJFLkNvbW1vbi5Eb20uU29saWRDb2xvckJydXNoLCBOTFJFLkNvbW1vbiIsIkNvbG9yIjp7IiRpZCI6IjEyNyIsIkEiOjg5LCJSIjo2OCwiRyI6ODQsIkIiOjEwNn19LCJMaW5lV2VpZ2h0IjoxLjAsIkxpbmVUeXBlIjowLCJQYXJlbnRTdHlsZSI6eyIkcmVmIjoiNTUifX0sIklzQmVsb3dUaW1lYmFuZCI6ZmFsc2UsIkhpZGVEYXRlIjpmYWxzZSwiU2hhcGVTaXplIjoxLCJTcGFjaW5nIjoyLjAsIlBhZGRpbmciOnsiJHJlZiI6IjU4In0sIlNoYXBlU3R5bGUiOnsiJGlkIjoiMTI4IiwiTWFyZ2luIjp7IiRyZWYiOiI2MCJ9LCJQYWRkaW5nIjp7IiRyZWYiOiI2MSJ9LCJCYWNrZ3JvdW5kIjp7IiRpZCI6IjEyOSIsIkNvbG9yIjp7IiRpZCI6IjEzMCIsIkEiOjI1NSwiUiI6MTU1LCJHIjoxODcsIkIiOjg5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HJlZiI6Ijc5In0sIklzVmlzaWJsZSI6dHJ1ZSwiUGFyZW50U3R5bGUiOnsiJHJlZiI6IjUzIn19LCJQb3NpdGlvbiI6eyJSYXRpbyI6MC4xNjAzNjg2MzE5OTg2OTc5MSwiSXNDdXN0b20iOnRydWV9LCJJZCI6IjhjYzFiYTYyLWJjOTItNDc5My05OWYzLTk5ZjFkYWFjOGQwNyIsIkltcG9ydElkIjpudWxsLCJUaXRsZSI6IkQyLjEgR2VuZXJhbCBtb2RlbCBhbmQgdXNlIGNhc2UgZGVmaW5pdGlvbiAiLCJOb3RlIjpudWxsLCJIeXBlcmxpbmsiOm51bGwsIklzQ2hhbmdlZCI6ZmFsc2UsIklzTmV3IjpmYWxzZX0seyIkaWQiOiIxMzgiLCJEYXRlIjoiMjAxNi0wMy0zMVQwMDowMDowMFoiLCJTdHlsZSI6eyIkaWQiOiIxMzkiLCJTaGFwZSI6MiwiQ29ubmVjdG9yTWFyZ2luIjp7IiRyZWYiOiI1NCJ9LCJDb25uZWN0b3JTdHlsZSI6eyIkaWQiOiIxNDAiLCJMaW5lQ29sb3IiOnsiJGlkIjoiMTQxIiwiJHR5cGUiOiJOTFJFLkNvbW1vbi5Eb20uU29saWRDb2xvckJydXNoLCBOTFJFLkNvbW1vbiIsIkNvbG9yIjp7IiRpZCI6IjE0MiIsIkEiOjg5LCJSIjoxMTIsIkciOjE3MywiQiI6NzF9fSwiTGluZVdlaWdodCI6MS4wLCJMaW5lVHlwZSI6MCwiUGFyZW50U3R5bGUiOnsiJHJlZiI6IjU1In19LCJJc0JlbG93VGltZWJhbmQiOmZhbHNlLCJIaWRlRGF0ZSI6ZmFsc2UsIlNoYXBlU2l6ZSI6MSwiU3BhY2luZyI6Mi4wLCJQYWRkaW5nIjp7IiRyZWYiOiI1OCJ9LCJTaGFwZVN0eWxlIjp7IiRpZCI6IjE0MyIsIk1hcmdpbiI6eyIkcmVmIjoiNjAifSwiUGFkZGluZyI6eyIkcmVmIjoiNjEifSwiQmFja2dyb3VuZCI6eyIkaWQiOiIxNDQiLCJDb2xvciI6eyIkaWQiOiIxNDUiLCJBIjoyNTUsIlIiOjE1NSwiRyI6MTg3LCJCIjo4O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IsIkZvcmVncm91bmQiOnsiJHJlZiI6IjY3In0sIk1heFdpZHRoIjoxMDUuMTk3MDA2MjI1NTg1OTQ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E4MTM2ODM0MjY0Njg0NjA3LCJJc0N1c3RvbSI6dHJ1ZX0sIklkIjoiMDUxYTMyZTQtZmYwZS00NzIyLTkzODAtNjY5ZGU2NGZlNWFiIiwiSW1wb3J0SWQiOm51bGwsIlRpdGxlIjoiR00gMi4wIFxyQ29tcGxldGUgUmVmZXJlbmNlICIsIk5vdGUiOm51bGwsIkh5cGVybGluayI6bnVsbCwiSXNDaGFuZ2VkIjpmYWxzZSwiSXNOZXciOmZhbHNlfSx7IiRpZCI6IjE1MyIsIkRhdGUiOiIyMDE2LTA3LTMxVDAwOjAwOjAwWiIsIlN0eWxlIjp7IiRpZCI6IjE1NCIsIlNoYXBlIjoyLCJDb25uZWN0b3JNYXJnaW4iOnsiJHJlZiI6IjU0In0sIkNvbm5lY3RvclN0eWxlIjp7IiRpZCI6IjE1NSIsIkxpbmVDb2xvciI6eyIkaWQiOiIxNTYiLCIkdHlwZSI6Ik5MUkUuQ29tbW9uLkRvbS5Tb2xpZENvbG9yQnJ1c2gsIE5MUkUuQ29tbW9uIiwiQ29sb3IiOnsiJGlkIjoiMTU3IiwiQSI6ODksIlIiOjExMiwiRyI6MTczLCJCIjo3MX19LCJMaW5lV2VpZ2h0IjoxLjAsIkxpbmVUeXBlIjowLCJQYXJlbnRTdHlsZSI6eyIkcmVmIjoiNTUifX0sIklzQmVsb3dUaW1lYmFuZCI6ZmFsc2UsIkhpZGVEYXRlIjpmYWxzZSwiU2hhcGVTaXplIjoxLCJTcGFjaW5nIjoyLjAsIlBhZGRpbmciOnsiJHJlZiI6IjU4In0sIlNoYXBlU3R5bGUiOnsiJGlkIjoiMTU4IiwiTWFyZ2luIjp7IiRyZWYiOiI2MCJ9LCJQYWRkaW5nIjp7IiRyZWYiOiI2MSJ9LCJCYWNrZ3JvdW5kIjp7IiRpZCI6IjE1OSIsIkNvbG9yIjp7IiRpZCI6IjE2MCIsIkEiOjI1NSwiUiI6MTU1LCJHIjoxODcsIkIiOjg5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iwiRm9yZWdyb3VuZCI6eyIkcmVmIjoiNjcifSwiTWF4V2lkdGgiOjg4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3IiwiTGluZUNvbG9yIjpudWxsLCJMaW5lV2VpZ2h0IjowLjAsIkxpbmVUeXBlIjowLCJQYXJlbnRTdHlsZSI6bnVsbH0sIlBhcmVudFN0eWxlIjp7IiRyZWYiOiI3MiJ9fSwiRGF0ZUZvcm1hdCI6eyIkcmVmIjoiNzkifSwiSXNWaXNpYmxlIjp0cnVlLCJQYXJlbnRTdHlsZSI6eyIkcmVmIjoiNTMifX0sIlBvc2l0aW9uIjp7IlJhdGlvIjowLjI1MjMyOTI1NjQxMDk1MiwiSXNDdXN0b20iOnRydWV9LCJJZCI6IjlmODYwZjhkLTY1ZWUtNGFhYy04NTAzLTlmMzBjMmZmY2YzMyIsIkltcG9ydElkIjpudWxsLCJUaXRsZSI6IkdNIDIuMVxySFRNTCB2ZXJzaW9uIiwiTm90ZSI6bnVsbCwiSHlwZXJsaW5rIjpudWxsLCJJc0NoYW5nZWQiOmZhbHNlLCJJc05ldyI6ZmFsc2V9LHsiJGlkIjoiMTY4IiwiRGF0ZSI6IjIwMTYtMTItMDRUMDA6MDA6MDBaIiwiU3R5bGUiOnsiJGlkIjoiMTY5IiwiU2hhcGUiOjIsIkNvbm5lY3Rvck1hcmdpbiI6eyIkcmVmIjoiNTQifSwiQ29ubmVjdG9yU3R5bGUiOnsiJGlkIjoiMTcwIiwiTGluZUNvbG9yIjp7IiRpZCI6IjE3MSIsIiR0eXBlIjoiTkxSRS5Db21tb24uRG9tLlNvbGlkQ29sb3JCcnVzaCwgTkxSRS5Db21tb24iLCJDb2xvciI6eyIkaWQiOiIxNzIiLCJBIjo4OSwiUiI6MjM3LCJHIjoxMjUsIkIiOjQ5fX0sIkxpbmVXZWlnaHQiOjEuMCwiTGluZVR5cGUiOjAsIlBhcmVudFN0eWxlIjp7IiRyZWYiOiI1NSJ9fSwiSXNCZWxvd1RpbWViYW5kIjpmYWxzZSwiSGlkZURhdGUiOmZhbHNlLCJTaGFwZVNpemUiOjEsIlNwYWNpbmciOjIuMCwiUGFkZGluZyI6eyIkcmVmIjoiNTgifSwiU2hhcGVTdHlsZSI6eyIkaWQiOiIxNzMiLCJNYXJnaW4iOnsiJHJlZiI6IjYwIn0sIlBhZGRpbmciOnsiJHJlZiI6IjYxIn0sIkJhY2tncm91bmQiOnsiJGlkIjoiMTc0IiwiQ29sb3IiOnsiJGlkIjoiMTc1IiwiQSI6MjU1LCJSIjoxOTIsIkciOjgwLCJCIjo3N3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IsIkZvcmVncm91bmQiOnsiJHJlZiI6IjY3In0sIk1heFdpZHRoIjo4OC4xNjgxMTM3MDg0OTYx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zkiLCJMaW5lQ29sb3IiOm51bGwsIkxpbmVXZWlnaHQiOjAuMCwiTGluZVR5cGUiOjAsIlBhcmVudFN0eWxlIjpudWxsfSwiUGFyZW50U3R5bGUiOnsiJHJlZiI6IjY1In19LCJEYXRlU3R5bGUiOnsiJGlkIjoiMTgwIiwiRm9udFNldHRpbmdzIjp7IiRpZCI6IjE4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zMTAxMzc1MDM3Mjk5MjYyMSwiSXNDdXN0b20iOnRydWV9LCJJZCI6IjJiMTQ3YzQ4LTMzOWYtNDM0OC05MmE1LWVmMTgzNmVhMzU5NyIsIkltcG9ydElkIjpudWxsLCJUaXRsZSI6IkdNIDIuM1xyRmluYWwgY29uZmVyZW5jZSAiLCJOb3RlIjpudWxsLCJIeXBlcmxpbmsiOm51bGwsIklzQ2hhbmdlZCI6ZmFsc2UsIklzTmV3IjpmYWxzZX0seyIkaWQiOiIxODMiLCJEYXRlIjoiMjAxNy0wMS0zMVQwMDowMDowMFoiLCJTdHlsZSI6eyIkaWQiOiIxODQiLCJTaGFwZSI6MiwiQ29ubmVjdG9yTWFyZ2luIjp7IiRyZWYiOiI1NCJ9LCJDb25uZWN0b3JTdHlsZSI6eyIkaWQiOiIxODUiLCJMaW5lQ29sb3IiOnsiJGlkIjoiMTg2IiwiJHR5cGUiOiJOTFJFLkNvbW1vbi5Eb20uU29saWRDb2xvckJydXNoLCBOTFJFLkNvbW1vbiIsIkNvbG9yIjp7IiRpZCI6IjE4NyIsIkEiOjg5LCJSIjoyMzcsIkciOjEyNSwiQiI6NDl9fSwiTGluZVdlaWdodCI6MS4wLCJMaW5lVHlwZSI6MCwiUGFyZW50U3R5bGUiOnsiJHJlZiI6IjU1In19LCJJc0JlbG93VGltZWJhbmQiOmZhbHNlLCJIaWRlRGF0ZSI6ZmFsc2UsIlNoYXBlU2l6ZSI6MSwiU3BhY2luZyI6Mi4wLCJQYWRkaW5nIjp7IiRyZWYiOiI1OCJ9LCJTaGFwZVN0eWxlIjp7IiRpZCI6IjE4OCIsIk1hcmdpbiI6eyIkcmVmIjoiNjAifSwiUGFkZGluZyI6eyIkcmVmIjoiNjEifSwiQmFja2dyb3VuZCI6eyIkaWQiOiIxODkiLCJDb2xvciI6eyIkaWQiOiIxOTAiLCJBIjoyNTUsIlIiOjE5MiwiRyI6ODAsIkIiOjc3fX0sIklzVmlzaWJsZSI6dHJ1ZSwiV2lkdGgiOjE4LjAsIkhlaWdodCI6MjAuMCwiQm9yZGVyU3R5bGUiOnsiJGlkIjoiMTkxIiwiTGluZUNvbG9yIjp7IiRyZWYiOiI2MyJ9LCJMaW5lV2VpZ2h0IjowLjAsIkxpbmVUeXBlIjowLCJQYXJlbnRTdHlsZSI6eyIkcmVmIjoiNjIifX0sIlBhcmVudFN0eWxlIjp7IiRyZWYiOiI1OSJ9fSwiVGl0bGVTdHlsZSI6eyIkaWQiOiIxOTIiLCJGb250U2V0dGluZ3MiOnsiJGlkIjoiMTkzIiwiRm9udFNpemUiOjExLCJGb250TmFtZSI6IkNhbGlicmkiLCJJc0JvbGQiOnRydWUsIklzSXRhbGljIjpmYWxzZSwiSXNVbmRlcmxpbmVkIjpmYWxzZSwiUGFyZW50U3R5bGUiOnsiJHJlZiI6IjY2In19LCJBdXRvU2l6ZSI6MiwiRm9yZWdyb3VuZCI6eyIkcmVmIjoiNjcifSwiTWF4V2lkdGgiOjE0OC44Njc4NzQxNDU1MDc4M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ciLCJMaW5lQ29sb3IiOm51bGwsIkxpbmVXZWlnaHQiOjAuMCwiTGluZVR5cGUiOjAsIlBhcmVudFN0eWxlIjpudWxsfSwiUGFyZW50U3R5bGUiOnsiJHJlZiI6IjcyIn19LCJEYXRlRm9ybWF0Ijp7IiRyZWYiOiI3OSJ9LCJJc1Zpc2libGUiOnRydWUsIlBhcmVudFN0eWxlIjp7IiRyZWYiOiI1MyJ9fSwiUG9zaXRpb24iOnsiUmF0aW8iOjAuMzU2NzA3NzgxMTkxMjI1NDMsIklzQ3VzdG9tIjp0cnVlfSwiSWQiOiI1OWI1YWM4Mi05OGMxLTRjY2EtOWU2NS0xOTBiZjYwZDVkMDUiLCJJbXBvcnRJZCI6bnVsbCwiVGl0bGUiOiJEMi41IFJlY29tbWVuZGVkIHByYWN0aWNlcyBhbmQgZmluYWwgcHVibGljIHJlcG9ydCAiLCJOb3RlIjpudWxsLCJIeXBlcmxpbmsiOm51bGwsIklzQ2hhbmdlZCI6ZmFsc2UsIklzTmV3IjpmYWxzZX1dLCJUYXNrcyI6W3siJGlkIjoiMTk4IiwiR3JvdXBOYW1lIjpudWxsLCJTdGFydERhdGUiOiIyMDE0LTAyLTAxVDAwOjAwOjAwWiIsIkVuZERhdGUiOiIyMDE0LTA3LTMxVDAwOjAwOjAwWiIsIlBlcmNlbnRhZ2VDb21wbGV0ZSI6bnVsbCwiU3R5bGUiOnsiJGlkIjoiMTk5IiwiU2hhcGUiOjIsIlNoYXBlVGhpY2tuZXNzIjoxLCJEdXJhdGlvbkZvcm1hdCI6MCwiSW5jbHVkZU5vbldvcmtpbmdEYXlzSW5EdXJhdGlvbiI6ZmFsc2UsIlBlcmNlbnRhZ2VDb21wbGV0ZVN0eWxlIjp7IiRpZCI6IjIwMCIsIkZvbnRTZXR0aW5ncyI6eyIkaWQiOiIy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IiLCJMaW5lQ29sb3IiOm51bGwsIkxpbmVXZWlnaHQiOjAuMCwiTGluZVR5cGUiOjAsIlBhcmVudFN0eWxlIjpudWxsfSwiUGFyZW50U3R5bGUiOnsiJHJlZiI6IjgxIn19LCJEdXJhdGlvblN0eWxlIjp7IiRpZCI6IjIwMyIsIkZvbnRTZXR0aW5ncyI6eyIkaWQiOiIy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DUiLCJMaW5lQ29sb3IiOm51bGwsIkxpbmVXZWlnaHQiOjAuMCwiTGluZVR5cGUiOjAsIlBhcmVudFN0eWxlIjpudWxsfSwiUGFyZW50U3R5bGUiOnsiJHJlZiI6Ijg4In19LCJIb3Jpem9udGFsQ29ubmVjdG9yU3R5bGUiOnsiJGlkIjoiMjA2IiwiTGluZUNvbG9yIjp7IiRyZWYiOiI5NiJ9LCJMaW5lV2VpZ2h0IjoxLjAsIkxpbmVUeXBlIjowLCJQYXJlbnRTdHlsZSI6eyIkcmVmIjoiOTUifX0sIlZlcnRpY2FsQ29ubmVjdG9yU3R5bGUiOnsiJGlkIjoiMj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A4IiwiTWFyZ2luIjp7IiRyZWYiOiIxMDIifSwiUGFkZGluZyI6eyIkcmVmIjoiMTAzIn0sIkJhY2tncm91bmQiOnsiJGlkIjoiMjA5IiwiQ29sb3IiOnsiJGlkIjoiMjEwIiwiQSI6MjU1LCJSIjoxNTUsIkciOjE4NywiQiI6ODl9fSwiSXNWaXNpYmxlIjp0cnVlLCJXaWR0aCI6MC4wLCJIZWlnaHQiOjE2LjAsIkJvcmRlclN0eWxlIjp7IiRpZCI6IjIxMSIsIkxpbmVDb2xvciI6eyIkcmVmIjoiMTA1In0sIkxpbmVXZWlnaHQiOjAuMCwiTGluZVR5cGUiOjAsIlBhcmVudFN0eWxlIjp7IiRyZWYiOiIxMDQifX0sIlBhcmVudFN0eWxlIjp7IiRyZWYiOiIxMDEifX0sIlRpdGxlU3R5bGUiOnsiJGlkIjoiMjEyIiwiRm9udFNldHRpbmdzIjp7IiRpZCI6IjIxMyIsIkZvbnRTaXplIjoxMSwiRm9udE5hbWUiOiJDYWxpYnJpIiwiSXNCb2xkIjp0cnVlLCJJc0l0YWxpYyI6ZmFsc2UsIklzVW5kZXJsaW5lZCI6ZmFsc2UsIlBhcmVudFN0eWxlIjp7IiRyZWYiOiIxMDgifX0sIkF1dG9TaXplIjoyLCJGb3JlZ3JvdW5kIjp7IiRyZWYiOiIxMDkifSwiTWF4V2lkdGgiOjE1My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TQiLCJMaW5lQ29sb3IiOm51bGwsIkxpbmVXZWlnaHQiOjAuMCwiTGluZVR5cGUiOjAsIlBhcmVudFN0eWxlIjpudWxsfSwiUGFyZW50U3R5bGUiOnsiJHJlZiI6IjEwNyJ9fSwiRGF0ZVN0eWxlIjp7IiRpZCI6IjIxNSIsIkZvbnRTZXR0aW5ncyI6eyIkaWQiOiIyMT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E3IiwiTGluZUNvbG9yIjpudWxsLCJMaW5lV2VpZ2h0IjowLjAsIkxpbmVUeXBlIjowLCJQYXJlbnRTdHlsZSI6bnVsbH0sIlBhcmVudFN0eWxlIjp7IiRyZWYiOiIxMTQifX0sIkRhdGVGb3JtYXQiOnsiJHJlZiI6IjEyMSJ9LCJJc1Zpc2libGUiOnRydWUsIlBhcmVudFN0eWxlIjp7IiRyZWYiOiI4MCJ9fSwiSW5kZXgiOjEsIklkIjoiNWExODRkNjEtZjVlMi00MzhkLWI2M2EtZTU4MDJhZjliMzA1IiwiSW1wb3J0SWQiOm51bGwsIlRpdGxlIjoiVDIuMSBHZW5lcmFsIG1vZGVsIGFuZCB1c2UgY2FzZSBkZWZpbml0aW9ucyAiLCJOb3RlIjpudWxsLCJIeXBlcmxpbmsiOm51bGwsIklzQ2hhbmdlZCI6ZmFsc2UsIklzTmV3IjpmYWxzZX0seyIkaWQiOiIyMTgiLCJHcm91cE5hbWUiOm51bGwsIlN0YXJ0RGF0ZSI6IjIwMTQtMDgtMDFUMDA6MDA6MDBaIiwiRW5kRGF0ZSI6IjIwMTUtMDYtMzBUMDA6MDA6MDBaIiwiUGVyY2VudGFnZUNvbXBsZXRlIjpudWxsLCJTdHlsZSI6eyIkaWQiOiIyMTkiLCJTaGFwZSI6MiwiU2hhcGVUaGlja25lc3MiOjEsIkR1cmF0aW9uRm9ybWF0IjowLCJJbmNsdWRlTm9uV29ya2luZ0RheXNJbkR1cmF0aW9uIjpmYWxzZSwiUGVyY2VudGFnZUNvbXBsZXRlU3R5bGUiOnsiJGlkIjoiMjIwIiwiRm9udFNldHRpbmdzIjp7IiRpZCI6IjIy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MiIsIkxpbmVDb2xvciI6bnVsbCwiTGluZVdlaWdodCI6MC4wLCJMaW5lVHlwZSI6MCwiUGFyZW50U3R5bGUiOm51bGx9LCJQYXJlbnRTdHlsZSI6eyIkcmVmIjoiODEifX0sIkR1cmF0aW9uU3R5bGUiOnsiJGlkIjoiMjIzIiwiRm9udFNldHRpbmdzIjp7IiRpZCI6IjIy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NSIsIkxpbmVDb2xvciI6bnVsbCwiTGluZVdlaWdodCI6MC4wLCJMaW5lVHlwZSI6MCwiUGFyZW50U3R5bGUiOm51bGx9LCJQYXJlbnRTdHlsZSI6eyIkcmVmIjoiODgifX0sIkhvcml6b250YWxDb25uZWN0b3JTdHlsZSI6eyIkaWQiOiIyMjYiLCJMaW5lQ29sb3IiOnsiJHJlZiI6Ijk2In0sIkxpbmVXZWlnaHQiOjEuMCwiTGluZVR5cGUiOjAsIlBhcmVudFN0eWxlIjp7IiRyZWYiOiI5NSJ9fSwiVmVydGljYWxDb25uZWN0b3JTdHlsZSI6eyIkaWQiOiIyMj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yMjgiLCJNYXJnaW4iOnsiJHJlZiI6IjEwMiJ9LCJQYWRkaW5nIjp7IiRyZWYiOiIxMDMifSwiQmFja2dyb3VuZCI6eyIkaWQiOiIyMjkiLCJDb2xvciI6eyIkaWQiOiIyMzAiLCJBIjoyNTUsIlIiOjE1NSwiRyI6MTg3LCJCIjo4OX19LCJJc1Zpc2libGUiOnRydWUsIldpZHRoIjowLjAsIkhlaWdodCI6MTYuMCwiQm9yZGVyU3R5bGUiOnsiJGlkIjoiMjMxIiwiTGluZUNvbG9yIjp7IiRyZWYiOiIxMDUifSwiTGluZVdlaWdodCI6MC4wLCJMaW5lVHlwZSI6MCwiUGFyZW50U3R5bGUiOnsiJHJlZiI6IjEwNCJ9fSwiUGFyZW50U3R5bGUiOnsiJHJlZiI6IjEwMSJ9fSwiVGl0bGVTdHlsZSI6eyIkaWQiOiIyMzIiLCJGb250U2V0dGluZ3MiOnsiJGlkIjoiMjMzIiwiRm9udFNpemUiOjExLCJGb250TmFtZSI6IkNhbGlicmkiLCJJc0JvbGQiOnRydWUsIklzSXRhbGljIjpmYWxzZSwiSXNVbmRlcmxpbmVkIjpmYWxzZSwiUGFyZW50U3R5bGUiOnsiJHJlZiI6IjEwOCJ9fSwiQXV0b1NpemUiOjIsIkZvcmVncm91bmQiOnsiJHJlZiI6IjEwOSJ9LCJNYXhXaWR0aCI6MTA4Ljc1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zQiLCJMaW5lQ29sb3IiOm51bGwsIkxpbmVXZWlnaHQiOjAuMCwiTGluZVR5cGUiOjAsIlBhcmVudFN0eWxlIjpudWxsfSwiUGFyZW50U3R5bGUiOnsiJHJlZiI6IjEwNyJ9fSwiRGF0ZVN0eWxlIjp7IiRpZCI6IjIzNSIsIkZvbnRTZXR0aW5ncyI6eyIkaWQiOiIyMz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M3IiwiTGluZUNvbG9yIjpudWxsLCJMaW5lV2VpZ2h0IjowLjAsIkxpbmVUeXBlIjowLCJQYXJlbnRTdHlsZSI6bnVsbH0sIlBhcmVudFN0eWxlIjp7IiRyZWYiOiIxMTQifX0sIkRhdGVGb3JtYXQiOnsiJHJlZiI6IjEyMSJ9LCJJc1Zpc2libGUiOnRydWUsIlBhcmVudFN0eWxlIjp7IiRyZWYiOiI4MCJ9fSwiSW5kZXgiOjIsIklkIjoiMGM0M2VmNGEtMzhhYi00NmU1LWJiYzUtNzZmNTJmM2Y2M2ZjIiwiSW1wb3J0SWQiOm51bGwsIlRpdGxlIjoiVDIuMiBMZWdhbCBhbmQgcmVndWxhdG9yeSBpc3N1ZXMiLCJOb3RlIjpudWxsLCJIeXBlcmxpbmsiOm51bGwsIklzQ2hhbmdlZCI6ZmFsc2UsIklzTmV3IjpmYWxzZX0seyIkaWQiOiIyMzgiLCJHcm91cE5hbWUiOm51bGwsIlN0YXJ0RGF0ZSI6IjIwMTQtMDgtMDFUMDA6MDA6MDBaIiwiRW5kRGF0ZSI6IjIwMTYtMDEtMzFUMDA6MDA6MDBaIiwiUGVyY2VudGFnZUNvbXBsZXRlIjpudWxsLCJTdHlsZSI6eyIkaWQiOiIyMzkiLCJTaGFwZSI6MiwiU2hhcGVUaGlja25lc3MiOjEsIkR1cmF0aW9uRm9ybWF0Ijow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iIsIkxpbmVDb2xvciI6bnVsbCwiTGluZVdlaWdodCI6MC4wLCJMaW5lVHlwZSI6MCwiUGFyZW50U3R5bGUiOm51bGx9LCJQYXJlbnRTdHlsZSI6eyIkcmVmIjoiODEifX0sIkR1cmF0aW9uU3R5bGUiOnsiJGlkIjoiMjQzIiwiRm9udFNldHRpbmdzIjp7IiRpZCI6IjI0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NSIsIkxpbmVDb2xvciI6bnVsbCwiTGluZVdlaWdodCI6MC4wLCJMaW5lVHlwZSI6MCwiUGFyZW50U3R5bGUiOm51bGx9LCJQYXJlbnRTdHlsZSI6eyIkcmVmIjoiODgifX0sIkhvcml6b250YWxDb25uZWN0b3JTdHlsZSI6eyIkaWQiOiIyNDYiLCJMaW5lQ29sb3IiOnsiJHJlZiI6Ijk2In0sIkxpbmVXZWlnaHQiOjEuMCwiTGluZVR5cGUiOjAsIlBhcmVudFN0eWxlIjp7IiRyZWYiOiI5NSJ9fSwiVmVydGljYWxDb25uZWN0b3JTdHlsZSI6eyIkaWQiOiIyND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yNDgiLCJNYXJnaW4iOnsiJHJlZiI6IjEwMiJ9LCJQYWRkaW5nIjp7IiRyZWYiOiIxMDMifSwiQmFja2dyb3VuZCI6eyIkaWQiOiIyNDkiLCJDb2xvciI6eyIkaWQiOiIyNTAiLCJBIjoyNTUsIlIiOjE1NSwiRyI6MTg3LCJCIjo4OX19LCJJc1Zpc2libGUiOnRydWUsIldpZHRoIjowLjAsIkhlaWdodCI6MTYuMCwiQm9yZGVyU3R5bGUiOnsiJGlkIjoiMjUxIiwiTGluZUNvbG9yIjp7IiRyZWYiOiIxMDUifSwiTGluZVdlaWdodCI6MC4wLCJMaW5lVHlwZSI6MCwiUGFyZW50U3R5bGUiOnsiJHJlZiI6IjEwNCJ9fSwiUGFyZW50U3R5bGUiOnsiJHJlZiI6IjEwMSJ9fSwiVGl0bGVTdHlsZSI6eyIkaWQiOiIyNTIiLCJGb250U2V0dGluZ3MiOnsiJGlkIjoiMjUzIiwiRm9udFNpemUiOjExLCJGb250TmFtZSI6IkNhbGlicmkiLCJJc0JvbGQiOnRydWUsIklzSXRhbGljIjpmYWxzZSwiSXNVbmRlcmxpbmVkIjpmYWxzZSwiUGFyZW50U3R5bGUiOnsiJHJlZiI6IjEwOCJ9fSwiQXV0b1NpemUiOjIsIkZvcmVncm91bmQiOnsiJHJlZiI6IjEwOSJ9LCJNYXhXaWR0aCI6MTEx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1NCIsIkxpbmVDb2xvciI6bnVsbCwiTGluZVdlaWdodCI6MC4wLCJMaW5lVHlwZSI6MCwiUGFyZW50U3R5bGUiOm51bGx9LCJQYXJlbnRTdHlsZSI6eyIkcmVmIjoiMTA3In19LCJEYXRlU3R5bGUiOnsiJGlkIjoiMjU1IiwiRm9udFNldHRpbmdzIjp7IiRpZCI6IjI1NiIsIkZvbnRTaXplIjo3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TciLCJMaW5lQ29sb3IiOm51bGwsIkxpbmVXZWlnaHQiOjAuMCwiTGluZVR5cGUiOjAsIlBhcmVudFN0eWxlIjpudWxsfSwiUGFyZW50U3R5bGUiOnsiJHJlZiI6IjExNCJ9fSwiRGF0ZUZvcm1hdCI6eyIkcmVmIjoiMTIxIn0sIklzVmlzaWJsZSI6dHJ1ZSwiUGFyZW50U3R5bGUiOnsiJHJlZiI6IjgwIn19LCJJbmRleCI6MywiSWQiOiI3ZjAyNTg2My1iNTQzLTRmOWMtYTZmMC04M2Q1NmNhYzQ4MjAiLCJJbXBvcnRJZCI6bnVsbCwiVGl0bGUiOiJUMi4zIFN1cHBvcnQgZm9yIHRvb2wgZGV2ZWxvcGVycyIsIk5vdGUiOm51bGwsIkh5cGVybGluayI6bnVsbCwiSXNDaGFuZ2VkIjpmYWxzZSwiSXNOZXciOmZhbHNlfSx7IiRpZCI6IjI1OCIsIkdyb3VwTmFtZSI6bnVsbCwiU3RhcnREYXRlIjoiMjAxNi0wMi0wMVQwMDowMDowMFoiLCJFbmREYXRlIjoiMjAxNi0wNC0zMFQwMDowMDowMFoiLCJQZXJjZW50YWdlQ29tcGxldGUiOm51bGwsIlN0eWxlIjp7IiRpZCI6IjI1OSIsIlNoYXBlIjoyLCJTaGFwZVRoaWNrbmVzcyI6MSwiRHVyYXRpb25Gb3JtYXQiOjAsIkluY2x1ZGVOb25Xb3JraW5nRGF5c0luRHVyYXRpb24iOmZhbHN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S4wLCJMaW5lVHlwZSI6MCwiUGFyZW50U3R5bGUiOnsiJHJlZiI6Ijk1In19LCJWZXJ0aWNhbENvbm5lY3RvclN0eWxlIjp7IiRpZCI6IjI2Ny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I2OCIsIk1hcmdpbiI6eyIkcmVmIjoiMTAyIn0sIlBhZGRpbmciOnsiJHJlZiI6IjEwMyJ9LCJCYWNrZ3JvdW5kIjp7IiRpZCI6IjI2OSIsIkNvbG9yIjp7IiRpZCI6IjI3MCIsIkEiOjI1NSwiUiI6MjQ3LCJHIjoxNTAsIkIiOjcwfX0sIklzVmlzaWJsZSI6dHJ1ZSwiV2lkdGgiOjAuMCwiSGVpZ2h0IjoxNi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MTEsIkZvbnROYW1lIjoiQ2FsaWJyaSIsIklzQm9sZCI6dHJ1ZSwiSXNJdGFsaWMiOmZhbHNlLCJJc1VuZGVybGluZWQiOmZhbHNlLCJQYXJlbnRTdHlsZSI6eyIkcmVmIjoiMTA4In19LCJBdXRvU2l6ZSI6MiwiRm9yZWdyb3VuZCI6eyIkcmVmIjoiMTA5In0sIk1heFdpZHRoIjoxMDI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c0IiwiTGluZUNvbG9yIjpudWxsLCJMaW5lV2VpZ2h0IjowLjAsIkxpbmVUeXBlIjowLCJQYXJlbnRTdHlsZSI6bnVsbH0sIlBhcmVudFN0eWxlIjp7IiRyZWYiOiIxMDcifX0sIkRhdGVTdHlsZSI6eyIkaWQiOiIyNzUiLCJGb250U2V0dGluZ3MiOnsiJGlkIjoiMjc2IiwiRm9udFNpemUiOjc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3NyIsIkxpbmVDb2xvciI6bnVsbCwiTGluZVdlaWdodCI6MC4wLCJMaW5lVHlwZSI6MCwiUGFyZW50U3R5bGUiOm51bGx9LCJQYXJlbnRTdHlsZSI6eyIkcmVmIjoiMTE0In19LCJEYXRlRm9ybWF0Ijp7IiRyZWYiOiIxMjEifSwiSXNWaXNpYmxlIjp0cnVlLCJQYXJlbnRTdHlsZSI6eyIkcmVmIjoiODAifX0sIkluZGV4Ijo0LCJJZCI6Ijg3ZWU0OThiLTliMDItNGU3Mi1hOWZkLTRiZjBiOTNhOTA3ZSIsIkltcG9ydElkIjpudWxsLCJUaXRsZSI6IlQyLjQgRnV0dXJlIHBpbG90IGRlcGxveW1lbnQgIiwiTm90ZSI6bnVsbCwiSHlwZXJsaW5rIjpudWxsLCJJc0NoYW5nZWQiOmZhbHNlLCJJc05ldyI6ZmFsc2V9LHsiJGlkIjoiMjc4IiwiR3JvdXBOYW1lIjpudWxsLCJTdGFydERhdGUiOiIyMDE0LTA4LTAxVDAwOjAwOjAwWiIsIkVuZERhdGUiOiIyMDE2LTEwLTMxVDAwOjAwOjAwWiIsIlBlcmNlbnRhZ2VDb21wbGV0ZSI6bnVsbCwiU3R5bGUiOnsiJGlkIjoiMjc5IiwiU2hhcGUiOjIsIlNoYXBlVGhpY2tuZXNzIjoxLCJEdXJhdGlvbkZvcm1hdCI6MCwiSW5jbHVkZU5vbldvcmtpbmdEYXlzSW5EdXJhdGlvbiI6ZmFsc2UsIlBlcmNlbnRhZ2VDb21wbGV0ZVN0eWxlIjp7IiRpZCI6IjI4MCIsIkZvbnRTZXR0aW5ncyI6eyIkaWQiOiIyO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IiLCJMaW5lQ29sb3IiOm51bGwsIkxpbmVXZWlnaHQiOjAuMCwiTGluZVR5cGUiOjAsIlBhcmVudFN0eWxlIjpudWxsfSwiUGFyZW50U3R5bGUiOnsiJHJlZiI6IjgxIn19LCJEdXJhdGlvblN0eWxlIjp7IiRpZCI6IjI4MyIsIkZvbnRTZXR0aW5ncyI6eyIkaWQiOiIyO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UiLCJMaW5lQ29sb3IiOm51bGwsIkxpbmVXZWlnaHQiOjAuMCwiTGluZVR5cGUiOjAsIlBhcmVudFN0eWxlIjpudWxsfSwiUGFyZW50U3R5bGUiOnsiJHJlZiI6Ijg4In19LCJIb3Jpem9udGFsQ29ubmVjdG9yU3R5bGUiOnsiJGlkIjoiMjg2IiwiTGluZUNvbG9yIjp7IiRyZWYiOiI5NiJ9LCJMaW5lV2VpZ2h0IjoxLjAsIkxpbmVUeXBlIjowLCJQYXJlbnRTdHlsZSI6eyIkcmVmIjoiOTUifX0sIlZlcnRpY2FsQ29ubmVjdG9yU3R5bGUiOnsiJGlkIjoiMjg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g4IiwiTWFyZ2luIjp7IiRyZWYiOiIxMDIifSwiUGFkZGluZyI6eyIkcmVmIjoiMTAzIn0sIkJhY2tncm91bmQiOnsiJGlkIjoiMjg5IiwiQ29sb3IiOnsiJGlkIjoiMjkwIiwiQSI6MjU1LCJSIjoyNDcsIkciOjE1MCwiQiI6NzB9fSwiSXNWaXNpYmxlIjp0cnVlLCJXaWR0aCI6MC4wLCJIZWlnaHQiOjE2LjAsIkJvcmRlclN0eWxlIjp7IiRpZCI6IjI5MSIsIkxpbmVDb2xvciI6eyIkcmVmIjoiMTA1In0sIkxpbmVXZWlnaHQiOjAuMCwiTGluZVR5cGUiOjAsIlBhcmVudFN0eWxlIjp7IiRyZWYiOiIxMDQifX0sIlBhcmVudFN0eWxlIjp7IiRyZWYiOiIxMDEifX0sIlRpdGxlU3R5bGUiOnsiJGlkIjoiMjkyIiwiRm9udFNldHRpbmdzIjp7IiRpZCI6IjI5MyIsIkZvbnRTaXplIjoxMSwiRm9udE5hbWUiOiJDYWxpYnJpIiwiSXNCb2xkIjp0cnVlLCJJc0l0YWxpYyI6ZmFsc2UsIklzVW5kZXJsaW5lZCI6ZmFsc2UsIlBhcmVudFN0eWxlIjp7IiRyZWYiOiIxMDgifX0sIkF1dG9TaXplIjoyLCJGb3JlZ3JvdW5kIjp7IiRyZWYiOiIxMDkifSwiTWF4V2lkdGgiOjEyNC41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OTQiLCJMaW5lQ29sb3IiOm51bGwsIkxpbmVXZWlnaHQiOjAuMCwiTGluZVR5cGUiOjAsIlBhcmVudFN0eWxlIjpudWxsfSwiUGFyZW50U3R5bGUiOnsiJHJlZiI6IjEwNyJ9fSwiRGF0ZVN0eWxlIjp7IiRpZCI6IjI5NSIsIkZvbnRTZXR0aW5ncyI6eyIkaWQiOiIyOT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3IiwiTGluZUNvbG9yIjpudWxsLCJMaW5lV2VpZ2h0IjowLjAsIkxpbmVUeXBlIjowLCJQYXJlbnRTdHlsZSI6bnVsbH0sIlBhcmVudFN0eWxlIjp7IiRyZWYiOiIxMTQifX0sIkRhdGVGb3JtYXQiOnsiJHJlZiI6IjEyMSJ9LCJJc1Zpc2libGUiOnRydWUsIlBhcmVudFN0eWxlIjp7IiRyZWYiOiI4MCJ9fSwiSW5kZXgiOjUsIklkIjoiM2Q1NTI0YjItMjBlYS00MjMyLWIyYWMtYTRkY2ViMWZkMjRmIiwiSW1wb3J0SWQiOm51bGwsIlRpdGxlIjoiVDIuNSBTdXBwb3J0IGFuZCBleGVjdXRpb24gb2YgcGlsb3RzIiwiTm90ZSI6bnVsbCwiSHlwZXJsaW5rIjpudWxsLCJJc0NoYW5nZWQiOmZhbHNlLCJJc05ldyI6ZmFsc2V9LHsiJGlkIjoiMjk4IiwiR3JvdXBOYW1lIjpudWxsLCJTdGFydERhdGUiOiIyMDE2LTExLTAxVDAwOjAwOjAwWiIsIkVuZERhdGUiOiIyMDE3LTAxLTMxVDAwOjAwOjAwWiIsIlBlcmNlbnRhZ2VDb21wbGV0ZSI6bnVsbCwiU3R5bGUiOnsiJGlkIjoiMjk5IiwiU2hhcGUiOjIsIlNoYXBlVGhpY2tuZXNzIjoxLCJEdXJhdGlvbkZvcm1hdCI6MCwiSW5jbHVkZU5vbldvcmtpbmdEYXlzSW5EdXJhdGlvbiI6ZmFsc2UsIlBlcmNlbnRhZ2VDb21wbGV0ZVN0eWxlIjp7IiRpZCI6IjMwMCIsIkZvbnRTZXR0aW5ncyI6eyIkaWQiOiIz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IiLCJMaW5lQ29sb3IiOm51bGwsIkxpbmVXZWlnaHQiOjAuMCwiTGluZVR5cGUiOjAsIlBhcmVudFN0eWxlIjpudWxsfSwiUGFyZW50U3R5bGUiOnsiJHJlZiI6IjgxIn19LCJEdXJhdGlvblN0eWxlIjp7IiRpZCI6IjMwMyIsIkZvbnRTZXR0aW5ncyI6eyIkaWQiOiIz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UiLCJMaW5lQ29sb3IiOm51bGwsIkxpbmVXZWlnaHQiOjAuMCwiTGluZVR5cGUiOjAsIlBhcmVudFN0eWxlIjpudWxsfSwiUGFyZW50U3R5bGUiOnsiJHJlZiI6Ijg4In19LCJIb3Jpem9udGFsQ29ubmVjdG9yU3R5bGUiOnsiJGlkIjoiMzA2IiwiTGluZUNvbG9yIjp7IiRyZWYiOiI5NiJ9LCJMaW5lV2VpZ2h0IjoxLjAsIkxpbmVUeXBlIjowLCJQYXJlbnRTdHlsZSI6eyIkcmVmIjoiOTUifX0sIlZlcnRpY2FsQ29ubmVjdG9yU3R5bGUiOnsiJGlkIjoiMz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A4IiwiTWFyZ2luIjp7IiRyZWYiOiIxMDIifSwiUGFkZGluZyI6eyIkcmVmIjoiMTAzIn0sIkJhY2tncm91bmQiOnsiJGlkIjoiMzA5IiwiQ29sb3IiOnsiJGlkIjoiMzEwIiwiQSI6MjU1LCJSIjoxOTIsIkciOjgwLCJCIjo3N319LCJJc1Zpc2libGUiOnRydWUsIldpZHRoIjowLjAsIkhlaWdodCI6MTYuMCwiQm9yZGVyU3R5bGUiOnsiJGlkIjoiMzExIiwiTGluZUNvbG9yIjp7IiRyZWYiOiIxMDUifSwiTGluZVdlaWdodCI6MC4wLCJMaW5lVHlwZSI6MCwiUGFyZW50U3R5bGUiOnsiJHJlZiI6IjEwNCJ9fSwiUGFyZW50U3R5bGUiOnsiJHJlZiI6IjEwMSJ9fSwiVGl0bGVTdHlsZSI6eyIkaWQiOiIzMTIiLCJGb250U2V0dGluZ3MiOnsiJGlkIjoiMzEzIiwiRm9udFNpemUiOjExLCJGb250TmFtZSI6IkNhbGlicmkiLCJJc0JvbGQiOnRydWUsIklzSXRhbGljIjpmYWxzZSwiSXNVbmRlcmxpbmVkIjpmYWxzZSwiUGFyZW50U3R5bGUiOnsiJHJlZiI6IjEwOCJ9fSwiQXV0b1NpemUiOjIsIkZvcmVncm91bmQiOnsiJHJlZiI6IjEwOSJ9LCJNYXhXaWR0aCI6Nzk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E0IiwiTGluZUNvbG9yIjpudWxsLCJMaW5lV2VpZ2h0IjowLjAsIkxpbmVUeXBlIjowLCJQYXJlbnRTdHlsZSI6bnVsbH0sIlBhcmVudFN0eWxlIjp7IiRyZWYiOiIxMDcifX0sIkRhdGVTdHlsZSI6eyIkaWQiOiIzMTUiLCJGb250U2V0dGluZ3MiOnsiJGlkIjoiMzE2IiwiRm9udFNpemUiOjc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2LCJJZCI6IjczYTc1M2ZjLTNlYjAtNGNjZS04YTc0LWY1ZjJlZTQ3NWZkZiIsIkltcG9ydElkIjpudWxsLCJUaXRsZSI6IlQyLjYgRmluYWwgcHVibGljIHJlcG9ydCIsIk5vdGUiOm51bGwsIkh5cGVybGluayI6bnVsbCwiSXNDaGFuZ2VkIjpmYWxzZSwiSXNOZXciOmZhbHNlfV0sIk1zUHJvamVjdEl0ZW1zVHJlZSI6eyIkaWQiOiIzMTgiLCJSb290Ijp7IkltcG9ydElkIjpudWxsLCJJc0ltcG9ydGVkIjpmYWxzZSwiQ2hpbGRyZW4iOltdfX0sIk1ldGFkYXRhIjp7IiRpZCI6IjMxOSJ9LCJTZXR0aW5ncyI6eyIkaWQiOiIzMjAiLCJJbXBhT3B0aW9ucyI6eyIkaWQiOiIzMjE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SwiVGltZWxpbmVJbXBvcnRlZEZyb21FeGNlbCI6ZmFsc2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aHUtSFUiLCJTdHlsZU5hbWUiOiJSb2FkbWFwIiwiSXNUZW1wbGF0ZSI6ZmFsc2UsIlZlcnNpb24iOnsiJGlkIjoiMiIsIlZlcnNpb24iOiIzLjAuMSIsIk9yaWdpbmFsQXNzZW1ibHlWZXJzaW9uIjoiMy4wMC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MxLCJHIjo3MywiQiI6MTI1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TQtMDItMDFUMDA6MDA6MDBaIiwiRW5kRGF0ZSI6IjIwMTctMDEtMzFUMDA6MDA6MDBaIiwiRm9ybWF0IjoiTU0iLCJUeXBlIjoyLCJBdXRvRGF0ZVJhbmdlIjp0cnVlLCJXb3JraW5nRGF5cyI6MzEsIlRvZGF5TWFya2VyVGV4dCI6IlRvZGF5IiwiQXV0b1NjYWxlVHlwZSI6ZmFsc2V9LCJNaWxlc3RvbmVzIjpbeyIkaWQiOiIxMjMiLCJEYXRlIjoiMjAxNC0wNy0zMVQwMDowMDowMFoiLCJTdHlsZSI6eyIkaWQiOiIxMjQiLCJTaGFwZSI6MiwiQ29ubmVjdG9yTWFyZ2luIjp7IiRyZWYiOiI1NCJ9LCJDb25uZWN0b3JTdHlsZSI6eyIkaWQiOiIxMjUiLCJMaW5lQ29sb3IiOnsiJGlkIjoiMTI2IiwiJHR5cGUiOiJOTFJFLkNvbW1vbi5Eb20uU29saWRDb2xvckJydXNoLCBOTFJFLkNvbW1vbiIsIkNvbG9yIjp7IiRpZCI6IjEyNyIsIkEiOjg5LCJSIjo2OCwiRyI6ODQsIkIiOjEwNn19LCJMaW5lV2VpZ2h0IjoxLjAsIkxpbmVUeXBlIjowLCJQYXJlbnRTdHlsZSI6eyIkcmVmIjoiNTUifX0sIklzQmVsb3dUaW1lYmFuZCI6ZmFsc2UsIkhpZGVEYXRlIjpmYWxzZSwiU2hhcGVTaXplIjoxLCJTcGFjaW5nIjoyLjAsIlBhZGRpbmciOnsiJHJlZiI6IjU4In0sIlNoYXBlU3R5bGUiOnsiJGlkIjoiMTI4IiwiTWFyZ2luIjp7IiRyZWYiOiI2MCJ9LCJQYWRkaW5nIjp7IiRyZWYiOiI2MSJ9LCJCYWNrZ3JvdW5kIjp7IiRpZCI6IjEyOSIsIkNvbG9yIjp7IiRpZCI6IjEzMCIsIkEiOjI1NSwiUiI6MTU1LCJHIjoxODcsIkIiOjg5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HJlZiI6Ijc5In0sIklzVmlzaWJsZSI6dHJ1ZSwiUGFyZW50U3R5bGUiOnsiJHJlZiI6IjUzIn19LCJQb3NpdGlvbiI6eyJSYXRpbyI6MC4xNjAzNjg2MzE5OTg2OTc5MSwiSXNDdXN0b20iOnRydWV9LCJJZCI6IjhjYzFiYTYyLWJjOTItNDc5My05OWYzLTk5ZjFkYWFjOGQwNyIsIkltcG9ydElkIjpudWxsLCJUaXRsZSI6IkQyLjEgR2VuZXJhbCBtb2RlbCBhbmQgdXNlIGNhc2UgZGVmaW5pdGlvbiAiLCJOb3RlIjpudWxsLCJIeXBlcmxpbmsiOm51bGwsIklzQ2hhbmdlZCI6ZmFsc2UsIklzTmV3IjpmYWxzZX0seyIkaWQiOiIxMzgiLCJEYXRlIjoiMjAxNi0wMy0zMVQwMDowMDowMFoiLCJTdHlsZSI6eyIkaWQiOiIxMzkiLCJTaGFwZSI6MiwiQ29ubmVjdG9yTWFyZ2luIjp7IiRyZWYiOiI1NCJ9LCJDb25uZWN0b3JTdHlsZSI6eyIkaWQiOiIxNDAiLCJMaW5lQ29sb3IiOnsiJGlkIjoiMTQxIiwiJHR5cGUiOiJOTFJFLkNvbW1vbi5Eb20uU29saWRDb2xvckJydXNoLCBOTFJFLkNvbW1vbiIsIkNvbG9yIjp7IiRpZCI6IjE0MiIsIkEiOjg5LCJSIjoxMTIsIkciOjE3MywiQiI6NzF9fSwiTGluZVdlaWdodCI6MS4wLCJMaW5lVHlwZSI6MCwiUGFyZW50U3R5bGUiOnsiJHJlZiI6IjU1In19LCJJc0JlbG93VGltZWJhbmQiOmZhbHNlLCJIaWRlRGF0ZSI6ZmFsc2UsIlNoYXBlU2l6ZSI6MSwiU3BhY2luZyI6Mi4wLCJQYWRkaW5nIjp7IiRyZWYiOiI1OCJ9LCJTaGFwZVN0eWxlIjp7IiRpZCI6IjE0MyIsIk1hcmdpbiI6eyIkcmVmIjoiNjAifSwiUGFkZGluZyI6eyIkcmVmIjoiNjEifSwiQmFja2dyb3VuZCI6eyIkaWQiOiIxNDQiLCJDb2xvciI6eyIkaWQiOiIxNDUiLCJBIjoyNTUsIlIiOjE1NSwiRyI6MTg3LCJCIjo4O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IsIkZvcmVncm91bmQiOnsiJHJlZiI6IjY3In0sIk1heFdpZHRoIjoxMDUuMTk3MDA2MjI1NTg1OTQ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E4MTM2ODM0MjY0Njg0NjA3LCJJc0N1c3RvbSI6dHJ1ZX0sIklkIjoiMDUxYTMyZTQtZmYwZS00NzIyLTkzODAtNjY5ZGU2NGZlNWFiIiwiSW1wb3J0SWQiOm51bGwsIlRpdGxlIjoiR00gMi4wIFxyQ29tcGxldGUgUmVmZXJlbmNlICIsIk5vdGUiOm51bGwsIkh5cGVybGluayI6bnVsbCwiSXNDaGFuZ2VkIjpmYWxzZSwiSXNOZXciOmZhbHNlfSx7IiRpZCI6IjE1MyIsIkRhdGUiOiIyMDE2LTA3LTMxVDAwOjAwOjAwWiIsIlN0eWxlIjp7IiRpZCI6IjE1NCIsIlNoYXBlIjoyLCJDb25uZWN0b3JNYXJnaW4iOnsiJHJlZiI6IjU0In0sIkNvbm5lY3RvclN0eWxlIjp7IiRpZCI6IjE1NSIsIkxpbmVDb2xvciI6eyIkaWQiOiIxNTYiLCIkdHlwZSI6Ik5MUkUuQ29tbW9uLkRvbS5Tb2xpZENvbG9yQnJ1c2gsIE5MUkUuQ29tbW9uIiwiQ29sb3IiOnsiJGlkIjoiMTU3IiwiQSI6ODksIlIiOjExMiwiRyI6MTczLCJCIjo3MX19LCJMaW5lV2VpZ2h0IjoxLjAsIkxpbmVUeXBlIjowLCJQYXJlbnRTdHlsZSI6eyIkcmVmIjoiNTUifX0sIklzQmVsb3dUaW1lYmFuZCI6ZmFsc2UsIkhpZGVEYXRlIjpmYWxzZSwiU2hhcGVTaXplIjoxLCJTcGFjaW5nIjoyLjAsIlBhZGRpbmciOnsiJHJlZiI6IjU4In0sIlNoYXBlU3R5bGUiOnsiJGlkIjoiMTU4IiwiTWFyZ2luIjp7IiRyZWYiOiI2MCJ9LCJQYWRkaW5nIjp7IiRyZWYiOiI2MSJ9LCJCYWNrZ3JvdW5kIjp7IiRpZCI6IjE1OSIsIkNvbG9yIjp7IiRpZCI6IjE2MCIsIkEiOjI1NSwiUiI6MTU1LCJHIjoxODcsIkIiOjg5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iwiRm9yZWdyb3VuZCI6eyIkcmVmIjoiNjcifSwiTWF4V2lkdGgiOjg4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3IiwiTGluZUNvbG9yIjpudWxsLCJMaW5lV2VpZ2h0IjowLjAsIkxpbmVUeXBlIjowLCJQYXJlbnRTdHlsZSI6bnVsbH0sIlBhcmVudFN0eWxlIjp7IiRyZWYiOiI3MiJ9fSwiRGF0ZUZvcm1hdCI6eyIkcmVmIjoiNzkifSwiSXNWaXNpYmxlIjp0cnVlLCJQYXJlbnRTdHlsZSI6eyIkcmVmIjoiNTMifX0sIlBvc2l0aW9uIjp7IlJhdGlvIjowLjI1MjMyOTI1NjQxMDk1MiwiSXNDdXN0b20iOnRydWV9LCJJZCI6IjlmODYwZjhkLTY1ZWUtNGFhYy04NTAzLTlmMzBjMmZmY2YzMyIsIkltcG9ydElkIjpudWxsLCJUaXRsZSI6IkdNIDIuMVxySFRNTCB2ZXJzaW9uIiwiTm90ZSI6bnVsbCwiSHlwZXJsaW5rIjpudWxsLCJJc0NoYW5nZWQiOmZhbHNlLCJJc05ldyI6ZmFsc2V9LHsiJGlkIjoiMTY4IiwiRGF0ZSI6IjIwMTYtMTItMDRUMDA6MDA6MDBaIiwiU3R5bGUiOnsiJGlkIjoiMTY5IiwiU2hhcGUiOjIsIkNvbm5lY3Rvck1hcmdpbiI6eyIkcmVmIjoiNTQifSwiQ29ubmVjdG9yU3R5bGUiOnsiJGlkIjoiMTcwIiwiTGluZUNvbG9yIjp7IiRpZCI6IjE3MSIsIiR0eXBlIjoiTkxSRS5Db21tb24uRG9tLlNvbGlkQ29sb3JCcnVzaCwgTkxSRS5Db21tb24iLCJDb2xvciI6eyIkaWQiOiIxNzIiLCJBIjo4OSwiUiI6MjM3LCJHIjoxMjUsIkIiOjQ5fX0sIkxpbmVXZWlnaHQiOjEuMCwiTGluZVR5cGUiOjAsIlBhcmVudFN0eWxlIjp7IiRyZWYiOiI1NSJ9fSwiSXNCZWxvd1RpbWViYW5kIjpmYWxzZSwiSGlkZURhdGUiOmZhbHNlLCJTaGFwZVNpemUiOjEsIlNwYWNpbmciOjIuMCwiUGFkZGluZyI6eyIkcmVmIjoiNTgifSwiU2hhcGVTdHlsZSI6eyIkaWQiOiIxNzMiLCJNYXJnaW4iOnsiJHJlZiI6IjYwIn0sIlBhZGRpbmciOnsiJHJlZiI6IjYxIn0sIkJhY2tncm91bmQiOnsiJGlkIjoiMTc0IiwiQ29sb3IiOnsiJGlkIjoiMTc1IiwiQSI6MjU1LCJSIjoxOTIsIkciOjgwLCJCIjo3N3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IsIkZvcmVncm91bmQiOnsiJHJlZiI6IjY3In0sIk1heFdpZHRoIjo4OC4xNjgxMTM3MDg0OTYx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zkiLCJMaW5lQ29sb3IiOm51bGwsIkxpbmVXZWlnaHQiOjAuMCwiTGluZVR5cGUiOjAsIlBhcmVudFN0eWxlIjpudWxsfSwiUGFyZW50U3R5bGUiOnsiJHJlZiI6IjY1In19LCJEYXRlU3R5bGUiOnsiJGlkIjoiMTgwIiwiRm9udFNldHRpbmdzIjp7IiRpZCI6IjE4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zMTAxMzc1MDM3Mjk5MjYyMSwiSXNDdXN0b20iOnRydWV9LCJJZCI6IjJiMTQ3YzQ4LTMzOWYtNDM0OC05MmE1LWVmMTgzNmVhMzU5NyIsIkltcG9ydElkIjpudWxsLCJUaXRsZSI6IkdNIDIuM1xyRmluYWwgY29uZmVyZW5jZSAiLCJOb3RlIjpudWxsLCJIeXBlcmxpbmsiOm51bGwsIklzQ2hhbmdlZCI6ZmFsc2UsIklzTmV3IjpmYWxzZX0seyIkaWQiOiIxODMiLCJEYXRlIjoiMjAxNy0wMS0zMVQwMDowMDowMFoiLCJTdHlsZSI6eyIkaWQiOiIxODQiLCJTaGFwZSI6MiwiQ29ubmVjdG9yTWFyZ2luIjp7IiRyZWYiOiI1NCJ9LCJDb25uZWN0b3JTdHlsZSI6eyIkaWQiOiIxODUiLCJMaW5lQ29sb3IiOnsiJGlkIjoiMTg2IiwiJHR5cGUiOiJOTFJFLkNvbW1vbi5Eb20uU29saWRDb2xvckJydXNoLCBOTFJFLkNvbW1vbiIsIkNvbG9yIjp7IiRpZCI6IjE4NyIsIkEiOjg5LCJSIjoyMzcsIkciOjEyNSwiQiI6NDl9fSwiTGluZVdlaWdodCI6MS4wLCJMaW5lVHlwZSI6MCwiUGFyZW50U3R5bGUiOnsiJHJlZiI6IjU1In19LCJJc0JlbG93VGltZWJhbmQiOmZhbHNlLCJIaWRlRGF0ZSI6ZmFsc2UsIlNoYXBlU2l6ZSI6MSwiU3BhY2luZyI6Mi4wLCJQYWRkaW5nIjp7IiRyZWYiOiI1OCJ9LCJTaGFwZVN0eWxlIjp7IiRpZCI6IjE4OCIsIk1hcmdpbiI6eyIkcmVmIjoiNjAifSwiUGFkZGluZyI6eyIkcmVmIjoiNjEifSwiQmFja2dyb3VuZCI6eyIkaWQiOiIxODkiLCJDb2xvciI6eyIkaWQiOiIxOTAiLCJBIjoyNTUsIlIiOjE5MiwiRyI6ODAsIkIiOjc3fX0sIklzVmlzaWJsZSI6dHJ1ZSwiV2lkdGgiOjE4LjAsIkhlaWdodCI6MjAuMCwiQm9yZGVyU3R5bGUiOnsiJGlkIjoiMTkxIiwiTGluZUNvbG9yIjp7IiRyZWYiOiI2MyJ9LCJMaW5lV2VpZ2h0IjowLjAsIkxpbmVUeXBlIjowLCJQYXJlbnRTdHlsZSI6eyIkcmVmIjoiNjIifX0sIlBhcmVudFN0eWxlIjp7IiRyZWYiOiI1OSJ9fSwiVGl0bGVTdHlsZSI6eyIkaWQiOiIxOTIiLCJGb250U2V0dGluZ3MiOnsiJGlkIjoiMTkzIiwiRm9udFNpemUiOjExLCJGb250TmFtZSI6IkNhbGlicmkiLCJJc0JvbGQiOnRydWUsIklzSXRhbGljIjpmYWxzZSwiSXNVbmRlcmxpbmVkIjpmYWxzZSwiUGFyZW50U3R5bGUiOnsiJHJlZiI6IjY2In19LCJBdXRvU2l6ZSI6MiwiRm9yZWdyb3VuZCI6eyIkcmVmIjoiNjcifSwiTWF4V2lkdGgiOjE0OC44Njc4NzQxNDU1MDc4M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ciLCJMaW5lQ29sb3IiOm51bGwsIkxpbmVXZWlnaHQiOjAuMCwiTGluZVR5cGUiOjAsIlBhcmVudFN0eWxlIjpudWxsfSwiUGFyZW50U3R5bGUiOnsiJHJlZiI6IjcyIn19LCJEYXRlRm9ybWF0Ijp7IiRyZWYiOiI3OSJ9LCJJc1Zpc2libGUiOnRydWUsIlBhcmVudFN0eWxlIjp7IiRyZWYiOiI1MyJ9fSwiUG9zaXRpb24iOnsiUmF0aW8iOjAuMzU2NzA3NzgxMTkxMjI1NDMsIklzQ3VzdG9tIjp0cnVlfSwiSWQiOiI1OWI1YWM4Mi05OGMxLTRjY2EtOWU2NS0xOTBiZjYwZDVkMDUiLCJJbXBvcnRJZCI6bnVsbCwiVGl0bGUiOiJEMi41IFJlY29tbWVuZGVkIHByYWN0aWNlcyBhbmQgZmluYWwgcHVibGljIHJlcG9ydCAiLCJOb3RlIjpudWxsLCJIeXBlcmxpbmsiOm51bGwsIklzQ2hhbmdlZCI6ZmFsc2UsIklzTmV3IjpmYWxzZX1dLCJUYXNrcyI6W3siJGlkIjoiMTk4IiwiR3JvdXBOYW1lIjpudWxsLCJTdGFydERhdGUiOiIyMDE0LTAyLTAxVDAwOjAwOjAwWiIsIkVuZERhdGUiOiIyMDE0LTA3LTMxVDAwOjAwOjAwWiIsIlBlcmNlbnRhZ2VDb21wbGV0ZSI6bnVsbCwiU3R5bGUiOnsiJGlkIjoiMTk5IiwiU2hhcGUiOjIsIlNoYXBlVGhpY2tuZXNzIjoxLCJEdXJhdGlvbkZvcm1hdCI6MCwiSW5jbHVkZU5vbldvcmtpbmdEYXlzSW5EdXJhdGlvbiI6ZmFsc2UsIlBlcmNlbnRhZ2VDb21wbGV0ZVN0eWxlIjp7IiRpZCI6IjIwMCIsIkZvbnRTZXR0aW5ncyI6eyIkaWQiOiIy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IiLCJMaW5lQ29sb3IiOm51bGwsIkxpbmVXZWlnaHQiOjAuMCwiTGluZVR5cGUiOjAsIlBhcmVudFN0eWxlIjpudWxsfSwiUGFyZW50U3R5bGUiOnsiJHJlZiI6IjgxIn19LCJEdXJhdGlvblN0eWxlIjp7IiRpZCI6IjIwMyIsIkZvbnRTZXR0aW5ncyI6eyIkaWQiOiIy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DUiLCJMaW5lQ29sb3IiOm51bGwsIkxpbmVXZWlnaHQiOjAuMCwiTGluZVR5cGUiOjAsIlBhcmVudFN0eWxlIjpudWxsfSwiUGFyZW50U3R5bGUiOnsiJHJlZiI6Ijg4In19LCJIb3Jpem9udGFsQ29ubmVjdG9yU3R5bGUiOnsiJGlkIjoiMjA2IiwiTGluZUNvbG9yIjp7IiRyZWYiOiI5NiJ9LCJMaW5lV2VpZ2h0IjoxLjAsIkxpbmVUeXBlIjowLCJQYXJlbnRTdHlsZSI6eyIkcmVmIjoiOTUifX0sIlZlcnRpY2FsQ29ubmVjdG9yU3R5bGUiOnsiJGlkIjoiMj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A4IiwiTWFyZ2luIjp7IiRyZWYiOiIxMDIifSwiUGFkZGluZyI6eyIkcmVmIjoiMTAzIn0sIkJhY2tncm91bmQiOnsiJGlkIjoiMjA5IiwiQ29sb3IiOnsiJGlkIjoiMjEwIiwiQSI6MjU1LCJSIjoxNTUsIkciOjE4NywiQiI6ODl9fSwiSXNWaXNpYmxlIjp0cnVlLCJXaWR0aCI6MC4wLCJIZWlnaHQiOjE2LjAsIkJvcmRlclN0eWxlIjp7IiRpZCI6IjIxMSIsIkxpbmVDb2xvciI6eyIkcmVmIjoiMTA1In0sIkxpbmVXZWlnaHQiOjAuMCwiTGluZVR5cGUiOjAsIlBhcmVudFN0eWxlIjp7IiRyZWYiOiIxMDQifX0sIlBhcmVudFN0eWxlIjp7IiRyZWYiOiIxMDEifX0sIlRpdGxlU3R5bGUiOnsiJGlkIjoiMjEyIiwiRm9udFNldHRpbmdzIjp7IiRpZCI6IjIxMyIsIkZvbnRTaXplIjoxMSwiRm9udE5hbWUiOiJDYWxpYnJpIiwiSXNCb2xkIjp0cnVlLCJJc0l0YWxpYyI6ZmFsc2UsIklzVW5kZXJsaW5lZCI6ZmFsc2UsIlBhcmVudFN0eWxlIjp7IiRyZWYiOiIxMDgifX0sIkF1dG9TaXplIjoyLCJGb3JlZ3JvdW5kIjp7IiRyZWYiOiIxMDkifSwiTWF4V2lkdGgiOjE1My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TQiLCJMaW5lQ29sb3IiOm51bGwsIkxpbmVXZWlnaHQiOjAuMCwiTGluZVR5cGUiOjAsIlBhcmVudFN0eWxlIjpudWxsfSwiUGFyZW50U3R5bGUiOnsiJHJlZiI6IjEwNyJ9fSwiRGF0ZVN0eWxlIjp7IiRpZCI6IjIxNSIsIkZvbnRTZXR0aW5ncyI6eyIkaWQiOiIyMT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E3IiwiTGluZUNvbG9yIjpudWxsLCJMaW5lV2VpZ2h0IjowLjAsIkxpbmVUeXBlIjowLCJQYXJlbnRTdHlsZSI6bnVsbH0sIlBhcmVudFN0eWxlIjp7IiRyZWYiOiIxMTQifX0sIkRhdGVGb3JtYXQiOnsiJHJlZiI6IjEyMSJ9LCJJc1Zpc2libGUiOnRydWUsIlBhcmVudFN0eWxlIjp7IiRyZWYiOiI4MCJ9fSwiSW5kZXgiOjEsIklkIjoiNWExODRkNjEtZjVlMi00MzhkLWI2M2EtZTU4MDJhZjliMzA1IiwiSW1wb3J0SWQiOm51bGwsIlRpdGxlIjoiVDIuMSBHZW5lcmFsIG1vZGVsIGFuZCB1c2UgY2FzZSBkZWZpbml0aW9ucyAiLCJOb3RlIjpudWxsLCJIeXBlcmxpbmsiOm51bGwsIklzQ2hhbmdlZCI6ZmFsc2UsIklzTmV3IjpmYWxzZX0seyIkaWQiOiIyMTgiLCJHcm91cE5hbWUiOm51bGwsIlN0YXJ0RGF0ZSI6IjIwMTQtMDgtMDFUMDA6MDA6MDBaIiwiRW5kRGF0ZSI6IjIwMTUtMDYtMzBUMDA6MDA6MDBaIiwiUGVyY2VudGFnZUNvbXBsZXRlIjpudWxsLCJTdHlsZSI6eyIkaWQiOiIyMTkiLCJTaGFwZSI6MiwiU2hhcGVUaGlja25lc3MiOjEsIkR1cmF0aW9uRm9ybWF0IjowLCJJbmNsdWRlTm9uV29ya2luZ0RheXNJbkR1cmF0aW9uIjpmYWxzZSwiUGVyY2VudGFnZUNvbXBsZXRlU3R5bGUiOnsiJGlkIjoiMjIwIiwiRm9udFNldHRpbmdzIjp7IiRpZCI6IjIy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MiIsIkxpbmVDb2xvciI6bnVsbCwiTGluZVdlaWdodCI6MC4wLCJMaW5lVHlwZSI6MCwiUGFyZW50U3R5bGUiOm51bGx9LCJQYXJlbnRTdHlsZSI6eyIkcmVmIjoiODEifX0sIkR1cmF0aW9uU3R5bGUiOnsiJGlkIjoiMjIzIiwiRm9udFNldHRpbmdzIjp7IiRpZCI6IjIy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NSIsIkxpbmVDb2xvciI6bnVsbCwiTGluZVdlaWdodCI6MC4wLCJMaW5lVHlwZSI6MCwiUGFyZW50U3R5bGUiOm51bGx9LCJQYXJlbnRTdHlsZSI6eyIkcmVmIjoiODgifX0sIkhvcml6b250YWxDb25uZWN0b3JTdHlsZSI6eyIkaWQiOiIyMjYiLCJMaW5lQ29sb3IiOnsiJHJlZiI6Ijk2In0sIkxpbmVXZWlnaHQiOjEuMCwiTGluZVR5cGUiOjAsIlBhcmVudFN0eWxlIjp7IiRyZWYiOiI5NSJ9fSwiVmVydGljYWxDb25uZWN0b3JTdHlsZSI6eyIkaWQiOiIyMj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yMjgiLCJNYXJnaW4iOnsiJHJlZiI6IjEwMiJ9LCJQYWRkaW5nIjp7IiRyZWYiOiIxMDMifSwiQmFja2dyb3VuZCI6eyIkaWQiOiIyMjkiLCJDb2xvciI6eyIkaWQiOiIyMzAiLCJBIjoyNTUsIlIiOjE1NSwiRyI6MTg3LCJCIjo4OX19LCJJc1Zpc2libGUiOnRydWUsIldpZHRoIjowLjAsIkhlaWdodCI6MTYuMCwiQm9yZGVyU3R5bGUiOnsiJGlkIjoiMjMxIiwiTGluZUNvbG9yIjp7IiRyZWYiOiIxMDUifSwiTGluZVdlaWdodCI6MC4wLCJMaW5lVHlwZSI6MCwiUGFyZW50U3R5bGUiOnsiJHJlZiI6IjEwNCJ9fSwiUGFyZW50U3R5bGUiOnsiJHJlZiI6IjEwMSJ9fSwiVGl0bGVTdHlsZSI6eyIkaWQiOiIyMzIiLCJGb250U2V0dGluZ3MiOnsiJGlkIjoiMjMzIiwiRm9udFNpemUiOjExLCJGb250TmFtZSI6IkNhbGlicmkiLCJJc0JvbGQiOnRydWUsIklzSXRhbGljIjpmYWxzZSwiSXNVbmRlcmxpbmVkIjpmYWxzZSwiUGFyZW50U3R5bGUiOnsiJHJlZiI6IjEwOCJ9fSwiQXV0b1NpemUiOjIsIkZvcmVncm91bmQiOnsiJHJlZiI6IjEwOSJ9LCJNYXhXaWR0aCI6MTA4Ljc1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zQiLCJMaW5lQ29sb3IiOm51bGwsIkxpbmVXZWlnaHQiOjAuMCwiTGluZVR5cGUiOjAsIlBhcmVudFN0eWxlIjpudWxsfSwiUGFyZW50U3R5bGUiOnsiJHJlZiI6IjEwNyJ9fSwiRGF0ZVN0eWxlIjp7IiRpZCI6IjIzNSIsIkZvbnRTZXR0aW5ncyI6eyIkaWQiOiIyMz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M3IiwiTGluZUNvbG9yIjpudWxsLCJMaW5lV2VpZ2h0IjowLjAsIkxpbmVUeXBlIjowLCJQYXJlbnRTdHlsZSI6bnVsbH0sIlBhcmVudFN0eWxlIjp7IiRyZWYiOiIxMTQifX0sIkRhdGVGb3JtYXQiOnsiJHJlZiI6IjEyMSJ9LCJJc1Zpc2libGUiOnRydWUsIlBhcmVudFN0eWxlIjp7IiRyZWYiOiI4MCJ9fSwiSW5kZXgiOjIsIklkIjoiMGM0M2VmNGEtMzhhYi00NmU1LWJiYzUtNzZmNTJmM2Y2M2ZjIiwiSW1wb3J0SWQiOm51bGwsIlRpdGxlIjoiVDIuMiBMZWdhbCBhbmQgcmVndWxhdG9yeSBpc3N1ZXMiLCJOb3RlIjpudWxsLCJIeXBlcmxpbmsiOm51bGwsIklzQ2hhbmdlZCI6ZmFsc2UsIklzTmV3IjpmYWxzZX0seyIkaWQiOiIyMzgiLCJHcm91cE5hbWUiOm51bGwsIlN0YXJ0RGF0ZSI6IjIwMTQtMDgtMDFUMDA6MDA6MDBaIiwiRW5kRGF0ZSI6IjIwMTYtMDEtMzFUMDA6MDA6MDBaIiwiUGVyY2VudGFnZUNvbXBsZXRlIjpudWxsLCJTdHlsZSI6eyIkaWQiOiIyMzkiLCJTaGFwZSI6MiwiU2hhcGVUaGlja25lc3MiOjEsIkR1cmF0aW9uRm9ybWF0Ijow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iIsIkxpbmVDb2xvciI6bnVsbCwiTGluZVdlaWdodCI6MC4wLCJMaW5lVHlwZSI6MCwiUGFyZW50U3R5bGUiOm51bGx9LCJQYXJlbnRTdHlsZSI6eyIkcmVmIjoiODEifX0sIkR1cmF0aW9uU3R5bGUiOnsiJGlkIjoiMjQzIiwiRm9udFNldHRpbmdzIjp7IiRpZCI6IjI0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NSIsIkxpbmVDb2xvciI6bnVsbCwiTGluZVdlaWdodCI6MC4wLCJMaW5lVHlwZSI6MCwiUGFyZW50U3R5bGUiOm51bGx9LCJQYXJlbnRTdHlsZSI6eyIkcmVmIjoiODgifX0sIkhvcml6b250YWxDb25uZWN0b3JTdHlsZSI6eyIkaWQiOiIyNDYiLCJMaW5lQ29sb3IiOnsiJHJlZiI6Ijk2In0sIkxpbmVXZWlnaHQiOjEuMCwiTGluZVR5cGUiOjAsIlBhcmVudFN0eWxlIjp7IiRyZWYiOiI5NSJ9fSwiVmVydGljYWxDb25uZWN0b3JTdHlsZSI6eyIkaWQiOiIyND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yNDgiLCJNYXJnaW4iOnsiJHJlZiI6IjEwMiJ9LCJQYWRkaW5nIjp7IiRyZWYiOiIxMDMifSwiQmFja2dyb3VuZCI6eyIkaWQiOiIyNDkiLCJDb2xvciI6eyIkaWQiOiIyNTAiLCJBIjoyNTUsIlIiOjE1NSwiRyI6MTg3LCJCIjo4OX19LCJJc1Zpc2libGUiOnRydWUsIldpZHRoIjowLjAsIkhlaWdodCI6MTYuMCwiQm9yZGVyU3R5bGUiOnsiJGlkIjoiMjUxIiwiTGluZUNvbG9yIjp7IiRyZWYiOiIxMDUifSwiTGluZVdlaWdodCI6MC4wLCJMaW5lVHlwZSI6MCwiUGFyZW50U3R5bGUiOnsiJHJlZiI6IjEwNCJ9fSwiUGFyZW50U3R5bGUiOnsiJHJlZiI6IjEwMSJ9fSwiVGl0bGVTdHlsZSI6eyIkaWQiOiIyNTIiLCJGb250U2V0dGluZ3MiOnsiJGlkIjoiMjUzIiwiRm9udFNpemUiOjExLCJGb250TmFtZSI6IkNhbGlicmkiLCJJc0JvbGQiOnRydWUsIklzSXRhbGljIjpmYWxzZSwiSXNVbmRlcmxpbmVkIjpmYWxzZSwiUGFyZW50U3R5bGUiOnsiJHJlZiI6IjEwOCJ9fSwiQXV0b1NpemUiOjIsIkZvcmVncm91bmQiOnsiJHJlZiI6IjEwOSJ9LCJNYXhXaWR0aCI6MTEx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1NCIsIkxpbmVDb2xvciI6bnVsbCwiTGluZVdlaWdodCI6MC4wLCJMaW5lVHlwZSI6MCwiUGFyZW50U3R5bGUiOm51bGx9LCJQYXJlbnRTdHlsZSI6eyIkcmVmIjoiMTA3In19LCJEYXRlU3R5bGUiOnsiJGlkIjoiMjU1IiwiRm9udFNldHRpbmdzIjp7IiRpZCI6IjI1NiIsIkZvbnRTaXplIjo3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TciLCJMaW5lQ29sb3IiOm51bGwsIkxpbmVXZWlnaHQiOjAuMCwiTGluZVR5cGUiOjAsIlBhcmVudFN0eWxlIjpudWxsfSwiUGFyZW50U3R5bGUiOnsiJHJlZiI6IjExNCJ9fSwiRGF0ZUZvcm1hdCI6eyIkcmVmIjoiMTIxIn0sIklzVmlzaWJsZSI6dHJ1ZSwiUGFyZW50U3R5bGUiOnsiJHJlZiI6IjgwIn19LCJJbmRleCI6MywiSWQiOiI3ZjAyNTg2My1iNTQzLTRmOWMtYTZmMC04M2Q1NmNhYzQ4MjAiLCJJbXBvcnRJZCI6bnVsbCwiVGl0bGUiOiJUMi4zIFN1cHBvcnQgZm9yIHRvb2wgZGV2ZWxvcGVycyIsIk5vdGUiOm51bGwsIkh5cGVybGluayI6bnVsbCwiSXNDaGFuZ2VkIjpmYWxzZSwiSXNOZXciOmZhbHNlfSx7IiRpZCI6IjI1OCIsIkdyb3VwTmFtZSI6bnVsbCwiU3RhcnREYXRlIjoiMjAxNi0wMi0wMVQwMDowMDowMFoiLCJFbmREYXRlIjoiMjAxNi0wNC0zMFQwMDowMDowMFoiLCJQZXJjZW50YWdlQ29tcGxldGUiOm51bGwsIlN0eWxlIjp7IiRpZCI6IjI1OSIsIlNoYXBlIjoyLCJTaGFwZVRoaWNrbmVzcyI6MSwiRHVyYXRpb25Gb3JtYXQiOjAsIkluY2x1ZGVOb25Xb3JraW5nRGF5c0luRHVyYXRpb24iOmZhbHN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S4wLCJMaW5lVHlwZSI6MCwiUGFyZW50U3R5bGUiOnsiJHJlZiI6Ijk1In19LCJWZXJ0aWNhbENvbm5lY3RvclN0eWxlIjp7IiRpZCI6IjI2Ny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I2OCIsIk1hcmdpbiI6eyIkcmVmIjoiMTAyIn0sIlBhZGRpbmciOnsiJHJlZiI6IjEwMyJ9LCJCYWNrZ3JvdW5kIjp7IiRpZCI6IjI2OSIsIkNvbG9yIjp7IiRpZCI6IjI3MCIsIkEiOjI1NSwiUiI6MjQ3LCJHIjoxNTAsIkIiOjcwfX0sIklzVmlzaWJsZSI6dHJ1ZSwiV2lkdGgiOjAuMCwiSGVpZ2h0IjoxNi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MTEsIkZvbnROYW1lIjoiQ2FsaWJyaSIsIklzQm9sZCI6dHJ1ZSwiSXNJdGFsaWMiOmZhbHNlLCJJc1VuZGVybGluZWQiOmZhbHNlLCJQYXJlbnRTdHlsZSI6eyIkcmVmIjoiMTA4In19LCJBdXRvU2l6ZSI6MiwiRm9yZWdyb3VuZCI6eyIkcmVmIjoiMTA5In0sIk1heFdpZHRoIjoxMDI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c0IiwiTGluZUNvbG9yIjpudWxsLCJMaW5lV2VpZ2h0IjowLjAsIkxpbmVUeXBlIjowLCJQYXJlbnRTdHlsZSI6bnVsbH0sIlBhcmVudFN0eWxlIjp7IiRyZWYiOiIxMDcifX0sIkRhdGVTdHlsZSI6eyIkaWQiOiIyNzUiLCJGb250U2V0dGluZ3MiOnsiJGlkIjoiMjc2IiwiRm9udFNpemUiOjc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3NyIsIkxpbmVDb2xvciI6bnVsbCwiTGluZVdlaWdodCI6MC4wLCJMaW5lVHlwZSI6MCwiUGFyZW50U3R5bGUiOm51bGx9LCJQYXJlbnRTdHlsZSI6eyIkcmVmIjoiMTE0In19LCJEYXRlRm9ybWF0Ijp7IiRyZWYiOiIxMjEifSwiSXNWaXNpYmxlIjp0cnVlLCJQYXJlbnRTdHlsZSI6eyIkcmVmIjoiODAifX0sIkluZGV4Ijo0LCJJZCI6Ijg3ZWU0OThiLTliMDItNGU3Mi1hOWZkLTRiZjBiOTNhOTA3ZSIsIkltcG9ydElkIjpudWxsLCJUaXRsZSI6IlQyLjQgRnV0dXJlIHBpbG90IGRlcGxveW1lbnQgIiwiTm90ZSI6bnVsbCwiSHlwZXJsaW5rIjpudWxsLCJJc0NoYW5nZWQiOmZhbHNlLCJJc05ldyI6ZmFsc2V9LHsiJGlkIjoiMjc4IiwiR3JvdXBOYW1lIjpudWxsLCJTdGFydERhdGUiOiIyMDE0LTA4LTAxVDAwOjAwOjAwWiIsIkVuZERhdGUiOiIyMDE2LTEwLTMxVDAwOjAwOjAwWiIsIlBlcmNlbnRhZ2VDb21wbGV0ZSI6bnVsbCwiU3R5bGUiOnsiJGlkIjoiMjc5IiwiU2hhcGUiOjIsIlNoYXBlVGhpY2tuZXNzIjoxLCJEdXJhdGlvbkZvcm1hdCI6MCwiSW5jbHVkZU5vbldvcmtpbmdEYXlzSW5EdXJhdGlvbiI6ZmFsc2UsIlBlcmNlbnRhZ2VDb21wbGV0ZVN0eWxlIjp7IiRpZCI6IjI4MCIsIkZvbnRTZXR0aW5ncyI6eyIkaWQiOiIyO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IiLCJMaW5lQ29sb3IiOm51bGwsIkxpbmVXZWlnaHQiOjAuMCwiTGluZVR5cGUiOjAsIlBhcmVudFN0eWxlIjpudWxsfSwiUGFyZW50U3R5bGUiOnsiJHJlZiI6IjgxIn19LCJEdXJhdGlvblN0eWxlIjp7IiRpZCI6IjI4MyIsIkZvbnRTZXR0aW5ncyI6eyIkaWQiOiIyO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UiLCJMaW5lQ29sb3IiOm51bGwsIkxpbmVXZWlnaHQiOjAuMCwiTGluZVR5cGUiOjAsIlBhcmVudFN0eWxlIjpudWxsfSwiUGFyZW50U3R5bGUiOnsiJHJlZiI6Ijg4In19LCJIb3Jpem9udGFsQ29ubmVjdG9yU3R5bGUiOnsiJGlkIjoiMjg2IiwiTGluZUNvbG9yIjp7IiRyZWYiOiI5NiJ9LCJMaW5lV2VpZ2h0IjoxLjAsIkxpbmVUeXBlIjowLCJQYXJlbnRTdHlsZSI6eyIkcmVmIjoiOTUifX0sIlZlcnRpY2FsQ29ubmVjdG9yU3R5bGUiOnsiJGlkIjoiMjg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g4IiwiTWFyZ2luIjp7IiRyZWYiOiIxMDIifSwiUGFkZGluZyI6eyIkcmVmIjoiMTAzIn0sIkJhY2tncm91bmQiOnsiJGlkIjoiMjg5IiwiQ29sb3IiOnsiJGlkIjoiMjkwIiwiQSI6MjU1LCJSIjoyNDcsIkciOjE1MCwiQiI6NzB9fSwiSXNWaXNpYmxlIjp0cnVlLCJXaWR0aCI6MC4wLCJIZWlnaHQiOjE2LjAsIkJvcmRlclN0eWxlIjp7IiRpZCI6IjI5MSIsIkxpbmVDb2xvciI6eyIkcmVmIjoiMTA1In0sIkxpbmVXZWlnaHQiOjAuMCwiTGluZVR5cGUiOjAsIlBhcmVudFN0eWxlIjp7IiRyZWYiOiIxMDQifX0sIlBhcmVudFN0eWxlIjp7IiRyZWYiOiIxMDEifX0sIlRpdGxlU3R5bGUiOnsiJGlkIjoiMjkyIiwiRm9udFNldHRpbmdzIjp7IiRpZCI6IjI5MyIsIkZvbnRTaXplIjoxMSwiRm9udE5hbWUiOiJDYWxpYnJpIiwiSXNCb2xkIjp0cnVlLCJJc0l0YWxpYyI6ZmFsc2UsIklzVW5kZXJsaW5lZCI6ZmFsc2UsIlBhcmVudFN0eWxlIjp7IiRyZWYiOiIxMDgifX0sIkF1dG9TaXplIjoyLCJGb3JlZ3JvdW5kIjp7IiRyZWYiOiIxMDkifSwiTWF4V2lkdGgiOjEyNC41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OTQiLCJMaW5lQ29sb3IiOm51bGwsIkxpbmVXZWlnaHQiOjAuMCwiTGluZVR5cGUiOjAsIlBhcmVudFN0eWxlIjpudWxsfSwiUGFyZW50U3R5bGUiOnsiJHJlZiI6IjEwNyJ9fSwiRGF0ZVN0eWxlIjp7IiRpZCI6IjI5NSIsIkZvbnRTZXR0aW5ncyI6eyIkaWQiOiIyOT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3IiwiTGluZUNvbG9yIjpudWxsLCJMaW5lV2VpZ2h0IjowLjAsIkxpbmVUeXBlIjowLCJQYXJlbnRTdHlsZSI6bnVsbH0sIlBhcmVudFN0eWxlIjp7IiRyZWYiOiIxMTQifX0sIkRhdGVGb3JtYXQiOnsiJHJlZiI6IjEyMSJ9LCJJc1Zpc2libGUiOnRydWUsIlBhcmVudFN0eWxlIjp7IiRyZWYiOiI4MCJ9fSwiSW5kZXgiOjUsIklkIjoiM2Q1NTI0YjItMjBlYS00MjMyLWIyYWMtYTRkY2ViMWZkMjRmIiwiSW1wb3J0SWQiOm51bGwsIlRpdGxlIjoiVDIuNSBTdXBwb3J0IGFuZCBleGVjdXRpb24gb2YgcGlsb3RzIiwiTm90ZSI6bnVsbCwiSHlwZXJsaW5rIjpudWxsLCJJc0NoYW5nZWQiOmZhbHNlLCJJc05ldyI6ZmFsc2V9LHsiJGlkIjoiMjk4IiwiR3JvdXBOYW1lIjpudWxsLCJTdGFydERhdGUiOiIyMDE2LTExLTAxVDAwOjAwOjAwWiIsIkVuZERhdGUiOiIyMDE3LTAxLTMxVDAwOjAwOjAwWiIsIlBlcmNlbnRhZ2VDb21wbGV0ZSI6bnVsbCwiU3R5bGUiOnsiJGlkIjoiMjk5IiwiU2hhcGUiOjIsIlNoYXBlVGhpY2tuZXNzIjoxLCJEdXJhdGlvbkZvcm1hdCI6MCwiSW5jbHVkZU5vbldvcmtpbmdEYXlzSW5EdXJhdGlvbiI6ZmFsc2UsIlBlcmNlbnRhZ2VDb21wbGV0ZVN0eWxlIjp7IiRpZCI6IjMwMCIsIkZvbnRTZXR0aW5ncyI6eyIkaWQiOiIz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IiLCJMaW5lQ29sb3IiOm51bGwsIkxpbmVXZWlnaHQiOjAuMCwiTGluZVR5cGUiOjAsIlBhcmVudFN0eWxlIjpudWxsfSwiUGFyZW50U3R5bGUiOnsiJHJlZiI6IjgxIn19LCJEdXJhdGlvblN0eWxlIjp7IiRpZCI6IjMwMyIsIkZvbnRTZXR0aW5ncyI6eyIkaWQiOiIz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UiLCJMaW5lQ29sb3IiOm51bGwsIkxpbmVXZWlnaHQiOjAuMCwiTGluZVR5cGUiOjAsIlBhcmVudFN0eWxlIjpudWxsfSwiUGFyZW50U3R5bGUiOnsiJHJlZiI6Ijg4In19LCJIb3Jpem9udGFsQ29ubmVjdG9yU3R5bGUiOnsiJGlkIjoiMzA2IiwiTGluZUNvbG9yIjp7IiRyZWYiOiI5NiJ9LCJMaW5lV2VpZ2h0IjoxLjAsIkxpbmVUeXBlIjowLCJQYXJlbnRTdHlsZSI6eyIkcmVmIjoiOTUifX0sIlZlcnRpY2FsQ29ubmVjdG9yU3R5bGUiOnsiJGlkIjoiMz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A4IiwiTWFyZ2luIjp7IiRyZWYiOiIxMDIifSwiUGFkZGluZyI6eyIkcmVmIjoiMTAzIn0sIkJhY2tncm91bmQiOnsiJGlkIjoiMzA5IiwiQ29sb3IiOnsiJGlkIjoiMzEwIiwiQSI6MjU1LCJSIjoxOTIsIkciOjgwLCJCIjo3N319LCJJc1Zpc2libGUiOnRydWUsIldpZHRoIjowLjAsIkhlaWdodCI6MTYuMCwiQm9yZGVyU3R5bGUiOnsiJGlkIjoiMzExIiwiTGluZUNvbG9yIjp7IiRyZWYiOiIxMDUifSwiTGluZVdlaWdodCI6MC4wLCJMaW5lVHlwZSI6MCwiUGFyZW50U3R5bGUiOnsiJHJlZiI6IjEwNCJ9fSwiUGFyZW50U3R5bGUiOnsiJHJlZiI6IjEwMSJ9fSwiVGl0bGVTdHlsZSI6eyIkaWQiOiIzMTIiLCJGb250U2V0dGluZ3MiOnsiJGlkIjoiMzEzIiwiRm9udFNpemUiOjExLCJGb250TmFtZSI6IkNhbGlicmkiLCJJc0JvbGQiOnRydWUsIklzSXRhbGljIjpmYWxzZSwiSXNVbmRlcmxpbmVkIjpmYWxzZSwiUGFyZW50U3R5bGUiOnsiJHJlZiI6IjEwOCJ9fSwiQXV0b1NpemUiOjIsIkZvcmVncm91bmQiOnsiJHJlZiI6IjEwOSJ9LCJNYXhXaWR0aCI6Nzk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E0IiwiTGluZUNvbG9yIjpudWxsLCJMaW5lV2VpZ2h0IjowLjAsIkxpbmVUeXBlIjowLCJQYXJlbnRTdHlsZSI6bnVsbH0sIlBhcmVudFN0eWxlIjp7IiRyZWYiOiIxMDcifX0sIkRhdGVTdHlsZSI6eyIkaWQiOiIzMTUiLCJGb250U2V0dGluZ3MiOnsiJGlkIjoiMzE2IiwiRm9udFNpemUiOjc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2LCJJZCI6IjczYTc1M2ZjLTNlYjAtNGNjZS04YTc0LWY1ZjJlZTQ3NWZkZiIsIkltcG9ydElkIjpudWxsLCJUaXRsZSI6IlQyLjYgRmluYWwgcHVibGljIHJlcG9ydCIsIk5vdGUiOm51bGwsIkh5cGVybGluayI6bnVsbCwiSXNDaGFuZ2VkIjpmYWxzZSwiSXNOZXciOmZhbHNlfV0sIk1zUHJvamVjdEl0ZW1zVHJlZSI6eyIkaWQiOiIzMTgiLCJSb290Ijp7IkltcG9ydElkIjpudWxsLCJJc0ltcG9ydGVkIjpmYWxzZSwiQ2hpbGRyZW4iOltdfX0sIk1ldGFkYXRhIjp7IiRpZCI6IjMxOSJ9LCJTZXR0aW5ncyI6eyIkaWQiOiIzMjAiLCJJbXBhT3B0aW9ucyI6eyIkaWQiOiIzMjE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SwiVGltZWxpbmVJbXBvcnRlZEZyb21FeGNlbCI6ZmFsc2V9"/>
  <p:tag name="__MASTER" val="__part_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aHUtSFUiLCJTdHlsZU5hbWUiOiJSb2FkbWFwIiwiSXNUZW1wbGF0ZSI6ZmFsc2UsIlZlcnNpb24iOnsiJGlkIjoiMiIsIlZlcnNpb24iOiIzLjAuMSIsIk9yaWdpbmFsQXNzZW1ibHlWZXJzaW9uIjoiMy4wMC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MxLCJHIjo3MywiQiI6MTI1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TQtMDItMDFUMDA6MDA6MDBaIiwiRW5kRGF0ZSI6IjIwMTctMDEtMzFUMDA6MDA6MDBaIiwiRm9ybWF0IjoiTU0iLCJUeXBlIjoyLCJBdXRvRGF0ZVJhbmdlIjp0cnVlLCJXb3JraW5nRGF5cyI6MzEsIlRvZGF5TWFya2VyVGV4dCI6IlRvZGF5IiwiQXV0b1NjYWxlVHlwZSI6ZmFsc2V9LCJNaWxlc3RvbmVzIjpbeyIkaWQiOiIxMjMiLCJEYXRlIjoiMjAxNC0wNy0zMVQwMDowMDowMFoiLCJTdHlsZSI6eyIkaWQiOiIxMjQiLCJTaGFwZSI6MiwiQ29ubmVjdG9yTWFyZ2luIjp7IiRyZWYiOiI1NCJ9LCJDb25uZWN0b3JTdHlsZSI6eyIkaWQiOiIxMjUiLCJMaW5lQ29sb3IiOnsiJGlkIjoiMTI2IiwiJHR5cGUiOiJOTFJFLkNvbW1vbi5Eb20uU29saWRDb2xvckJydXNoLCBOTFJFLkNvbW1vbiIsIkNvbG9yIjp7IiRpZCI6IjEyNyIsIkEiOjg5LCJSIjo2OCwiRyI6ODQsIkIiOjEwNn19LCJMaW5lV2VpZ2h0IjoxLjAsIkxpbmVUeXBlIjowLCJQYXJlbnRTdHlsZSI6eyIkcmVmIjoiNTUifX0sIklzQmVsb3dUaW1lYmFuZCI6ZmFsc2UsIkhpZGVEYXRlIjpmYWxzZSwiU2hhcGVTaXplIjoxLCJTcGFjaW5nIjoyLjAsIlBhZGRpbmciOnsiJHJlZiI6IjU4In0sIlNoYXBlU3R5bGUiOnsiJGlkIjoiMTI4IiwiTWFyZ2luIjp7IiRyZWYiOiI2MCJ9LCJQYWRkaW5nIjp7IiRyZWYiOiI2MSJ9LCJCYWNrZ3JvdW5kIjp7IiRpZCI6IjEyOSIsIkNvbG9yIjp7IiRpZCI6IjEzMCIsIkEiOjI1NSwiUiI6MTU1LCJHIjoxODcsIkIiOjg5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HJlZiI6Ijc5In0sIklzVmlzaWJsZSI6dHJ1ZSwiUGFyZW50U3R5bGUiOnsiJHJlZiI6IjUzIn19LCJQb3NpdGlvbiI6eyJSYXRpbyI6MC4xNjAzNjg2MzE5OTg2OTc5MSwiSXNDdXN0b20iOnRydWV9LCJJZCI6IjhjYzFiYTYyLWJjOTItNDc5My05OWYzLTk5ZjFkYWFjOGQwNyIsIkltcG9ydElkIjpudWxsLCJUaXRsZSI6IkQyLjEgR2VuZXJhbCBtb2RlbCBhbmQgdXNlIGNhc2UgZGVmaW5pdGlvbiAiLCJOb3RlIjpudWxsLCJIeXBlcmxpbmsiOm51bGwsIklzQ2hhbmdlZCI6ZmFsc2UsIklzTmV3IjpmYWxzZX0seyIkaWQiOiIxMzgiLCJEYXRlIjoiMjAxNi0wMy0zMVQwMDowMDowMFoiLCJTdHlsZSI6eyIkaWQiOiIxMzkiLCJTaGFwZSI6MiwiQ29ubmVjdG9yTWFyZ2luIjp7IiRyZWYiOiI1NCJ9LCJDb25uZWN0b3JTdHlsZSI6eyIkaWQiOiIxNDAiLCJMaW5lQ29sb3IiOnsiJGlkIjoiMTQxIiwiJHR5cGUiOiJOTFJFLkNvbW1vbi5Eb20uU29saWRDb2xvckJydXNoLCBOTFJFLkNvbW1vbiIsIkNvbG9yIjp7IiRpZCI6IjE0MiIsIkEiOjg5LCJSIjoxMTIsIkciOjE3MywiQiI6NzF9fSwiTGluZVdlaWdodCI6MS4wLCJMaW5lVHlwZSI6MCwiUGFyZW50U3R5bGUiOnsiJHJlZiI6IjU1In19LCJJc0JlbG93VGltZWJhbmQiOmZhbHNlLCJIaWRlRGF0ZSI6ZmFsc2UsIlNoYXBlU2l6ZSI6MSwiU3BhY2luZyI6Mi4wLCJQYWRkaW5nIjp7IiRyZWYiOiI1OCJ9LCJTaGFwZVN0eWxlIjp7IiRpZCI6IjE0MyIsIk1hcmdpbiI6eyIkcmVmIjoiNjAifSwiUGFkZGluZyI6eyIkcmVmIjoiNjEifSwiQmFja2dyb3VuZCI6eyIkaWQiOiIxNDQiLCJDb2xvciI6eyIkaWQiOiIxNDUiLCJBIjoyNTUsIlIiOjE1NSwiRyI6MTg3LCJCIjo4O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IsIkZvcmVncm91bmQiOnsiJHJlZiI6IjY3In0sIk1heFdpZHRoIjoxMDUuMTk3MDA2MjI1NTg1OTQ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E4MTM2ODM0MjY0Njg0NjA3LCJJc0N1c3RvbSI6dHJ1ZX0sIklkIjoiMDUxYTMyZTQtZmYwZS00NzIyLTkzODAtNjY5ZGU2NGZlNWFiIiwiSW1wb3J0SWQiOm51bGwsIlRpdGxlIjoiR00gMi4wIFxyQ29tcGxldGUgUmVmZXJlbmNlICIsIk5vdGUiOm51bGwsIkh5cGVybGluayI6bnVsbCwiSXNDaGFuZ2VkIjpmYWxzZSwiSXNOZXciOmZhbHNlfSx7IiRpZCI6IjE1MyIsIkRhdGUiOiIyMDE2LTA3LTMxVDAwOjAwOjAwWiIsIlN0eWxlIjp7IiRpZCI6IjE1NCIsIlNoYXBlIjoyLCJDb25uZWN0b3JNYXJnaW4iOnsiJHJlZiI6IjU0In0sIkNvbm5lY3RvclN0eWxlIjp7IiRpZCI6IjE1NSIsIkxpbmVDb2xvciI6eyIkaWQiOiIxNTYiLCIkdHlwZSI6Ik5MUkUuQ29tbW9uLkRvbS5Tb2xpZENvbG9yQnJ1c2gsIE5MUkUuQ29tbW9uIiwiQ29sb3IiOnsiJGlkIjoiMTU3IiwiQSI6ODksIlIiOjExMiwiRyI6MTczLCJCIjo3MX19LCJMaW5lV2VpZ2h0IjoxLjAsIkxpbmVUeXBlIjowLCJQYXJlbnRTdHlsZSI6eyIkcmVmIjoiNTUifX0sIklzQmVsb3dUaW1lYmFuZCI6ZmFsc2UsIkhpZGVEYXRlIjpmYWxzZSwiU2hhcGVTaXplIjoxLCJTcGFjaW5nIjoyLjAsIlBhZGRpbmciOnsiJHJlZiI6IjU4In0sIlNoYXBlU3R5bGUiOnsiJGlkIjoiMTU4IiwiTWFyZ2luIjp7IiRyZWYiOiI2MCJ9LCJQYWRkaW5nIjp7IiRyZWYiOiI2MSJ9LCJCYWNrZ3JvdW5kIjp7IiRpZCI6IjE1OSIsIkNvbG9yIjp7IiRpZCI6IjE2MCIsIkEiOjI1NSwiUiI6MTU1LCJHIjoxODcsIkIiOjg5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iwiRm9yZWdyb3VuZCI6eyIkcmVmIjoiNjcifSwiTWF4V2lkdGgiOjg4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3IiwiTGluZUNvbG9yIjpudWxsLCJMaW5lV2VpZ2h0IjowLjAsIkxpbmVUeXBlIjowLCJQYXJlbnRTdHlsZSI6bnVsbH0sIlBhcmVudFN0eWxlIjp7IiRyZWYiOiI3MiJ9fSwiRGF0ZUZvcm1hdCI6eyIkcmVmIjoiNzkifSwiSXNWaXNpYmxlIjp0cnVlLCJQYXJlbnRTdHlsZSI6eyIkcmVmIjoiNTMifX0sIlBvc2l0aW9uIjp7IlJhdGlvIjowLjI1MjMyOTI1NjQxMDk1MiwiSXNDdXN0b20iOnRydWV9LCJJZCI6IjlmODYwZjhkLTY1ZWUtNGFhYy04NTAzLTlmMzBjMmZmY2YzMyIsIkltcG9ydElkIjpudWxsLCJUaXRsZSI6IkdNIDIuMVxySFRNTCB2ZXJzaW9uIiwiTm90ZSI6bnVsbCwiSHlwZXJsaW5rIjpudWxsLCJJc0NoYW5nZWQiOmZhbHNlLCJJc05ldyI6ZmFsc2V9LHsiJGlkIjoiMTY4IiwiRGF0ZSI6IjIwMTYtMTItMDRUMDA6MDA6MDBaIiwiU3R5bGUiOnsiJGlkIjoiMTY5IiwiU2hhcGUiOjIsIkNvbm5lY3Rvck1hcmdpbiI6eyIkcmVmIjoiNTQifSwiQ29ubmVjdG9yU3R5bGUiOnsiJGlkIjoiMTcwIiwiTGluZUNvbG9yIjp7IiRpZCI6IjE3MSIsIiR0eXBlIjoiTkxSRS5Db21tb24uRG9tLlNvbGlkQ29sb3JCcnVzaCwgTkxSRS5Db21tb24iLCJDb2xvciI6eyIkaWQiOiIxNzIiLCJBIjo4OSwiUiI6MjM3LCJHIjoxMjUsIkIiOjQ5fX0sIkxpbmVXZWlnaHQiOjEuMCwiTGluZVR5cGUiOjAsIlBhcmVudFN0eWxlIjp7IiRyZWYiOiI1NSJ9fSwiSXNCZWxvd1RpbWViYW5kIjpmYWxzZSwiSGlkZURhdGUiOmZhbHNlLCJTaGFwZVNpemUiOjEsIlNwYWNpbmciOjIuMCwiUGFkZGluZyI6eyIkcmVmIjoiNTgifSwiU2hhcGVTdHlsZSI6eyIkaWQiOiIxNzMiLCJNYXJnaW4iOnsiJHJlZiI6IjYwIn0sIlBhZGRpbmciOnsiJHJlZiI6IjYxIn0sIkJhY2tncm91bmQiOnsiJGlkIjoiMTc0IiwiQ29sb3IiOnsiJGlkIjoiMTc1IiwiQSI6MjU1LCJSIjoxOTIsIkciOjgwLCJCIjo3N3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IsIkZvcmVncm91bmQiOnsiJHJlZiI6IjY3In0sIk1heFdpZHRoIjo4OC4xNjgxMTM3MDg0OTYx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zkiLCJMaW5lQ29sb3IiOm51bGwsIkxpbmVXZWlnaHQiOjAuMCwiTGluZVR5cGUiOjAsIlBhcmVudFN0eWxlIjpudWxsfSwiUGFyZW50U3R5bGUiOnsiJHJlZiI6IjY1In19LCJEYXRlU3R5bGUiOnsiJGlkIjoiMTgwIiwiRm9udFNldHRpbmdzIjp7IiRpZCI6IjE4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zMTAxMzc1MDM3Mjk5MjYyMSwiSXNDdXN0b20iOnRydWV9LCJJZCI6IjJiMTQ3YzQ4LTMzOWYtNDM0OC05MmE1LWVmMTgzNmVhMzU5NyIsIkltcG9ydElkIjpudWxsLCJUaXRsZSI6IkdNIDIuM1xyRmluYWwgY29uZmVyZW5jZSAiLCJOb3RlIjpudWxsLCJIeXBlcmxpbmsiOm51bGwsIklzQ2hhbmdlZCI6ZmFsc2UsIklzTmV3IjpmYWxzZX0seyIkaWQiOiIxODMiLCJEYXRlIjoiMjAxNy0wMS0zMVQwMDowMDowMFoiLCJTdHlsZSI6eyIkaWQiOiIxODQiLCJTaGFwZSI6MiwiQ29ubmVjdG9yTWFyZ2luIjp7IiRyZWYiOiI1NCJ9LCJDb25uZWN0b3JTdHlsZSI6eyIkaWQiOiIxODUiLCJMaW5lQ29sb3IiOnsiJGlkIjoiMTg2IiwiJHR5cGUiOiJOTFJFLkNvbW1vbi5Eb20uU29saWRDb2xvckJydXNoLCBOTFJFLkNvbW1vbiIsIkNvbG9yIjp7IiRpZCI6IjE4NyIsIkEiOjg5LCJSIjoyMzcsIkciOjEyNSwiQiI6NDl9fSwiTGluZVdlaWdodCI6MS4wLCJMaW5lVHlwZSI6MCwiUGFyZW50U3R5bGUiOnsiJHJlZiI6IjU1In19LCJJc0JlbG93VGltZWJhbmQiOmZhbHNlLCJIaWRlRGF0ZSI6ZmFsc2UsIlNoYXBlU2l6ZSI6MSwiU3BhY2luZyI6Mi4wLCJQYWRkaW5nIjp7IiRyZWYiOiI1OCJ9LCJTaGFwZVN0eWxlIjp7IiRpZCI6IjE4OCIsIk1hcmdpbiI6eyIkcmVmIjoiNjAifSwiUGFkZGluZyI6eyIkcmVmIjoiNjEifSwiQmFja2dyb3VuZCI6eyIkaWQiOiIxODkiLCJDb2xvciI6eyIkaWQiOiIxOTAiLCJBIjoyNTUsIlIiOjE5MiwiRyI6ODAsIkIiOjc3fX0sIklzVmlzaWJsZSI6dHJ1ZSwiV2lkdGgiOjE4LjAsIkhlaWdodCI6MjAuMCwiQm9yZGVyU3R5bGUiOnsiJGlkIjoiMTkxIiwiTGluZUNvbG9yIjp7IiRyZWYiOiI2MyJ9LCJMaW5lV2VpZ2h0IjowLjAsIkxpbmVUeXBlIjowLCJQYXJlbnRTdHlsZSI6eyIkcmVmIjoiNjIifX0sIlBhcmVudFN0eWxlIjp7IiRyZWYiOiI1OSJ9fSwiVGl0bGVTdHlsZSI6eyIkaWQiOiIxOTIiLCJGb250U2V0dGluZ3MiOnsiJGlkIjoiMTkzIiwiRm9udFNpemUiOjExLCJGb250TmFtZSI6IkNhbGlicmkiLCJJc0JvbGQiOnRydWUsIklzSXRhbGljIjpmYWxzZSwiSXNVbmRlcmxpbmVkIjpmYWxzZSwiUGFyZW50U3R5bGUiOnsiJHJlZiI6IjY2In19LCJBdXRvU2l6ZSI6MiwiRm9yZWdyb3VuZCI6eyIkcmVmIjoiNjcifSwiTWF4V2lkdGgiOjE0OC44Njc4NzQxNDU1MDc4M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ciLCJMaW5lQ29sb3IiOm51bGwsIkxpbmVXZWlnaHQiOjAuMCwiTGluZVR5cGUiOjAsIlBhcmVudFN0eWxlIjpudWxsfSwiUGFyZW50U3R5bGUiOnsiJHJlZiI6IjcyIn19LCJEYXRlRm9ybWF0Ijp7IiRyZWYiOiI3OSJ9LCJJc1Zpc2libGUiOnRydWUsIlBhcmVudFN0eWxlIjp7IiRyZWYiOiI1MyJ9fSwiUG9zaXRpb24iOnsiUmF0aW8iOjAuMzU2NzA3NzgxMTkxMjI1NDMsIklzQ3VzdG9tIjp0cnVlfSwiSWQiOiI1OWI1YWM4Mi05OGMxLTRjY2EtOWU2NS0xOTBiZjYwZDVkMDUiLCJJbXBvcnRJZCI6bnVsbCwiVGl0bGUiOiJEMi41IFJlY29tbWVuZGVkIHByYWN0aWNlcyBhbmQgZmluYWwgcHVibGljIHJlcG9ydCAiLCJOb3RlIjpudWxsLCJIeXBlcmxpbmsiOm51bGwsIklzQ2hhbmdlZCI6ZmFsc2UsIklzTmV3IjpmYWxzZX1dLCJUYXNrcyI6W3siJGlkIjoiMTk4IiwiR3JvdXBOYW1lIjpudWxsLCJTdGFydERhdGUiOiIyMDE0LTAyLTAxVDAwOjAwOjAwWiIsIkVuZERhdGUiOiIyMDE0LTA3LTMxVDAwOjAwOjAwWiIsIlBlcmNlbnRhZ2VDb21wbGV0ZSI6bnVsbCwiU3R5bGUiOnsiJGlkIjoiMTk5IiwiU2hhcGUiOjIsIlNoYXBlVGhpY2tuZXNzIjoxLCJEdXJhdGlvbkZvcm1hdCI6MCwiSW5jbHVkZU5vbldvcmtpbmdEYXlzSW5EdXJhdGlvbiI6ZmFsc2UsIlBlcmNlbnRhZ2VDb21wbGV0ZVN0eWxlIjp7IiRpZCI6IjIwMCIsIkZvbnRTZXR0aW5ncyI6eyIkaWQiOiIy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IiLCJMaW5lQ29sb3IiOm51bGwsIkxpbmVXZWlnaHQiOjAuMCwiTGluZVR5cGUiOjAsIlBhcmVudFN0eWxlIjpudWxsfSwiUGFyZW50U3R5bGUiOnsiJHJlZiI6IjgxIn19LCJEdXJhdGlvblN0eWxlIjp7IiRpZCI6IjIwMyIsIkZvbnRTZXR0aW5ncyI6eyIkaWQiOiIy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DUiLCJMaW5lQ29sb3IiOm51bGwsIkxpbmVXZWlnaHQiOjAuMCwiTGluZVR5cGUiOjAsIlBhcmVudFN0eWxlIjpudWxsfSwiUGFyZW50U3R5bGUiOnsiJHJlZiI6Ijg4In19LCJIb3Jpem9udGFsQ29ubmVjdG9yU3R5bGUiOnsiJGlkIjoiMjA2IiwiTGluZUNvbG9yIjp7IiRyZWYiOiI5NiJ9LCJMaW5lV2VpZ2h0IjoxLjAsIkxpbmVUeXBlIjowLCJQYXJlbnRTdHlsZSI6eyIkcmVmIjoiOTUifX0sIlZlcnRpY2FsQ29ubmVjdG9yU3R5bGUiOnsiJGlkIjoiMj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A4IiwiTWFyZ2luIjp7IiRyZWYiOiIxMDIifSwiUGFkZGluZyI6eyIkcmVmIjoiMTAzIn0sIkJhY2tncm91bmQiOnsiJGlkIjoiMjA5IiwiQ29sb3IiOnsiJGlkIjoiMjEwIiwiQSI6MjU1LCJSIjoxNTUsIkciOjE4NywiQiI6ODl9fSwiSXNWaXNpYmxlIjp0cnVlLCJXaWR0aCI6MC4wLCJIZWlnaHQiOjE2LjAsIkJvcmRlclN0eWxlIjp7IiRpZCI6IjIxMSIsIkxpbmVDb2xvciI6eyIkcmVmIjoiMTA1In0sIkxpbmVXZWlnaHQiOjAuMCwiTGluZVR5cGUiOjAsIlBhcmVudFN0eWxlIjp7IiRyZWYiOiIxMDQifX0sIlBhcmVudFN0eWxlIjp7IiRyZWYiOiIxMDEifX0sIlRpdGxlU3R5bGUiOnsiJGlkIjoiMjEyIiwiRm9udFNldHRpbmdzIjp7IiRpZCI6IjIxMyIsIkZvbnRTaXplIjoxMSwiRm9udE5hbWUiOiJDYWxpYnJpIiwiSXNCb2xkIjp0cnVlLCJJc0l0YWxpYyI6ZmFsc2UsIklzVW5kZXJsaW5lZCI6ZmFsc2UsIlBhcmVudFN0eWxlIjp7IiRyZWYiOiIxMDgifX0sIkF1dG9TaXplIjoyLCJGb3JlZ3JvdW5kIjp7IiRyZWYiOiIxMDkifSwiTWF4V2lkdGgiOjE1My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TQiLCJMaW5lQ29sb3IiOm51bGwsIkxpbmVXZWlnaHQiOjAuMCwiTGluZVR5cGUiOjAsIlBhcmVudFN0eWxlIjpudWxsfSwiUGFyZW50U3R5bGUiOnsiJHJlZiI6IjEwNyJ9fSwiRGF0ZVN0eWxlIjp7IiRpZCI6IjIxNSIsIkZvbnRTZXR0aW5ncyI6eyIkaWQiOiIyMT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E3IiwiTGluZUNvbG9yIjpudWxsLCJMaW5lV2VpZ2h0IjowLjAsIkxpbmVUeXBlIjowLCJQYXJlbnRTdHlsZSI6bnVsbH0sIlBhcmVudFN0eWxlIjp7IiRyZWYiOiIxMTQifX0sIkRhdGVGb3JtYXQiOnsiJHJlZiI6IjEyMSJ9LCJJc1Zpc2libGUiOnRydWUsIlBhcmVudFN0eWxlIjp7IiRyZWYiOiI4MCJ9fSwiSW5kZXgiOjEsIklkIjoiNWExODRkNjEtZjVlMi00MzhkLWI2M2EtZTU4MDJhZjliMzA1IiwiSW1wb3J0SWQiOm51bGwsIlRpdGxlIjoiVDIuMSBHZW5lcmFsIG1vZGVsIGFuZCB1c2UgY2FzZSBkZWZpbml0aW9ucyAiLCJOb3RlIjpudWxsLCJIeXBlcmxpbmsiOm51bGwsIklzQ2hhbmdlZCI6ZmFsc2UsIklzTmV3IjpmYWxzZX0seyIkaWQiOiIyMTgiLCJHcm91cE5hbWUiOm51bGwsIlN0YXJ0RGF0ZSI6IjIwMTQtMDgtMDFUMDA6MDA6MDBaIiwiRW5kRGF0ZSI6IjIwMTUtMDYtMzBUMDA6MDA6MDBaIiwiUGVyY2VudGFnZUNvbXBsZXRlIjpudWxsLCJTdHlsZSI6eyIkaWQiOiIyMTkiLCJTaGFwZSI6MiwiU2hhcGVUaGlja25lc3MiOjEsIkR1cmF0aW9uRm9ybWF0IjowLCJJbmNsdWRlTm9uV29ya2luZ0RheXNJbkR1cmF0aW9uIjpmYWxzZSwiUGVyY2VudGFnZUNvbXBsZXRlU3R5bGUiOnsiJGlkIjoiMjIwIiwiRm9udFNldHRpbmdzIjp7IiRpZCI6IjIy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MiIsIkxpbmVDb2xvciI6bnVsbCwiTGluZVdlaWdodCI6MC4wLCJMaW5lVHlwZSI6MCwiUGFyZW50U3R5bGUiOm51bGx9LCJQYXJlbnRTdHlsZSI6eyIkcmVmIjoiODEifX0sIkR1cmF0aW9uU3R5bGUiOnsiJGlkIjoiMjIzIiwiRm9udFNldHRpbmdzIjp7IiRpZCI6IjIy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NSIsIkxpbmVDb2xvciI6bnVsbCwiTGluZVdlaWdodCI6MC4wLCJMaW5lVHlwZSI6MCwiUGFyZW50U3R5bGUiOm51bGx9LCJQYXJlbnRTdHlsZSI6eyIkcmVmIjoiODgifX0sIkhvcml6b250YWxDb25uZWN0b3JTdHlsZSI6eyIkaWQiOiIyMjYiLCJMaW5lQ29sb3IiOnsiJHJlZiI6Ijk2In0sIkxpbmVXZWlnaHQiOjEuMCwiTGluZVR5cGUiOjAsIlBhcmVudFN0eWxlIjp7IiRyZWYiOiI5NSJ9fSwiVmVydGljYWxDb25uZWN0b3JTdHlsZSI6eyIkaWQiOiIyMj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yMjgiLCJNYXJnaW4iOnsiJHJlZiI6IjEwMiJ9LCJQYWRkaW5nIjp7IiRyZWYiOiIxMDMifSwiQmFja2dyb3VuZCI6eyIkaWQiOiIyMjkiLCJDb2xvciI6eyIkaWQiOiIyMzAiLCJBIjoyNTUsIlIiOjE1NSwiRyI6MTg3LCJCIjo4OX19LCJJc1Zpc2libGUiOnRydWUsIldpZHRoIjowLjAsIkhlaWdodCI6MTYuMCwiQm9yZGVyU3R5bGUiOnsiJGlkIjoiMjMxIiwiTGluZUNvbG9yIjp7IiRyZWYiOiIxMDUifSwiTGluZVdlaWdodCI6MC4wLCJMaW5lVHlwZSI6MCwiUGFyZW50U3R5bGUiOnsiJHJlZiI6IjEwNCJ9fSwiUGFyZW50U3R5bGUiOnsiJHJlZiI6IjEwMSJ9fSwiVGl0bGVTdHlsZSI6eyIkaWQiOiIyMzIiLCJGb250U2V0dGluZ3MiOnsiJGlkIjoiMjMzIiwiRm9udFNpemUiOjExLCJGb250TmFtZSI6IkNhbGlicmkiLCJJc0JvbGQiOnRydWUsIklzSXRhbGljIjpmYWxzZSwiSXNVbmRlcmxpbmVkIjpmYWxzZSwiUGFyZW50U3R5bGUiOnsiJHJlZiI6IjEwOCJ9fSwiQXV0b1NpemUiOjIsIkZvcmVncm91bmQiOnsiJHJlZiI6IjEwOSJ9LCJNYXhXaWR0aCI6MTA4Ljc1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zQiLCJMaW5lQ29sb3IiOm51bGwsIkxpbmVXZWlnaHQiOjAuMCwiTGluZVR5cGUiOjAsIlBhcmVudFN0eWxlIjpudWxsfSwiUGFyZW50U3R5bGUiOnsiJHJlZiI6IjEwNyJ9fSwiRGF0ZVN0eWxlIjp7IiRpZCI6IjIzNSIsIkZvbnRTZXR0aW5ncyI6eyIkaWQiOiIyMz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M3IiwiTGluZUNvbG9yIjpudWxsLCJMaW5lV2VpZ2h0IjowLjAsIkxpbmVUeXBlIjowLCJQYXJlbnRTdHlsZSI6bnVsbH0sIlBhcmVudFN0eWxlIjp7IiRyZWYiOiIxMTQifX0sIkRhdGVGb3JtYXQiOnsiJHJlZiI6IjEyMSJ9LCJJc1Zpc2libGUiOnRydWUsIlBhcmVudFN0eWxlIjp7IiRyZWYiOiI4MCJ9fSwiSW5kZXgiOjIsIklkIjoiMGM0M2VmNGEtMzhhYi00NmU1LWJiYzUtNzZmNTJmM2Y2M2ZjIiwiSW1wb3J0SWQiOm51bGwsIlRpdGxlIjoiVDIuMiBMZWdhbCBhbmQgcmVndWxhdG9yeSBpc3N1ZXMiLCJOb3RlIjpudWxsLCJIeXBlcmxpbmsiOm51bGwsIklzQ2hhbmdlZCI6ZmFsc2UsIklzTmV3IjpmYWxzZX0seyIkaWQiOiIyMzgiLCJHcm91cE5hbWUiOm51bGwsIlN0YXJ0RGF0ZSI6IjIwMTQtMDgtMDFUMDA6MDA6MDBaIiwiRW5kRGF0ZSI6IjIwMTYtMDEtMzFUMDA6MDA6MDBaIiwiUGVyY2VudGFnZUNvbXBsZXRlIjpudWxsLCJTdHlsZSI6eyIkaWQiOiIyMzkiLCJTaGFwZSI6MiwiU2hhcGVUaGlja25lc3MiOjEsIkR1cmF0aW9uRm9ybWF0Ijow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iIsIkxpbmVDb2xvciI6bnVsbCwiTGluZVdlaWdodCI6MC4wLCJMaW5lVHlwZSI6MCwiUGFyZW50U3R5bGUiOm51bGx9LCJQYXJlbnRTdHlsZSI6eyIkcmVmIjoiODEifX0sIkR1cmF0aW9uU3R5bGUiOnsiJGlkIjoiMjQzIiwiRm9udFNldHRpbmdzIjp7IiRpZCI6IjI0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NSIsIkxpbmVDb2xvciI6bnVsbCwiTGluZVdlaWdodCI6MC4wLCJMaW5lVHlwZSI6MCwiUGFyZW50U3R5bGUiOm51bGx9LCJQYXJlbnRTdHlsZSI6eyIkcmVmIjoiODgifX0sIkhvcml6b250YWxDb25uZWN0b3JTdHlsZSI6eyIkaWQiOiIyNDYiLCJMaW5lQ29sb3IiOnsiJHJlZiI6Ijk2In0sIkxpbmVXZWlnaHQiOjEuMCwiTGluZVR5cGUiOjAsIlBhcmVudFN0eWxlIjp7IiRyZWYiOiI5NSJ9fSwiVmVydGljYWxDb25uZWN0b3JTdHlsZSI6eyIkaWQiOiIyND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yNDgiLCJNYXJnaW4iOnsiJHJlZiI6IjEwMiJ9LCJQYWRkaW5nIjp7IiRyZWYiOiIxMDMifSwiQmFja2dyb3VuZCI6eyIkaWQiOiIyNDkiLCJDb2xvciI6eyIkaWQiOiIyNTAiLCJBIjoyNTUsIlIiOjE1NSwiRyI6MTg3LCJCIjo4OX19LCJJc1Zpc2libGUiOnRydWUsIldpZHRoIjowLjAsIkhlaWdodCI6MTYuMCwiQm9yZGVyU3R5bGUiOnsiJGlkIjoiMjUxIiwiTGluZUNvbG9yIjp7IiRyZWYiOiIxMDUifSwiTGluZVdlaWdodCI6MC4wLCJMaW5lVHlwZSI6MCwiUGFyZW50U3R5bGUiOnsiJHJlZiI6IjEwNCJ9fSwiUGFyZW50U3R5bGUiOnsiJHJlZiI6IjEwMSJ9fSwiVGl0bGVTdHlsZSI6eyIkaWQiOiIyNTIiLCJGb250U2V0dGluZ3MiOnsiJGlkIjoiMjUzIiwiRm9udFNpemUiOjExLCJGb250TmFtZSI6IkNhbGlicmkiLCJJc0JvbGQiOnRydWUsIklzSXRhbGljIjpmYWxzZSwiSXNVbmRlcmxpbmVkIjpmYWxzZSwiUGFyZW50U3R5bGUiOnsiJHJlZiI6IjEwOCJ9fSwiQXV0b1NpemUiOjIsIkZvcmVncm91bmQiOnsiJHJlZiI6IjEwOSJ9LCJNYXhXaWR0aCI6MTEx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1NCIsIkxpbmVDb2xvciI6bnVsbCwiTGluZVdlaWdodCI6MC4wLCJMaW5lVHlwZSI6MCwiUGFyZW50U3R5bGUiOm51bGx9LCJQYXJlbnRTdHlsZSI6eyIkcmVmIjoiMTA3In19LCJEYXRlU3R5bGUiOnsiJGlkIjoiMjU1IiwiRm9udFNldHRpbmdzIjp7IiRpZCI6IjI1NiIsIkZvbnRTaXplIjo3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TciLCJMaW5lQ29sb3IiOm51bGwsIkxpbmVXZWlnaHQiOjAuMCwiTGluZVR5cGUiOjAsIlBhcmVudFN0eWxlIjpudWxsfSwiUGFyZW50U3R5bGUiOnsiJHJlZiI6IjExNCJ9fSwiRGF0ZUZvcm1hdCI6eyIkcmVmIjoiMTIxIn0sIklzVmlzaWJsZSI6dHJ1ZSwiUGFyZW50U3R5bGUiOnsiJHJlZiI6IjgwIn19LCJJbmRleCI6MywiSWQiOiI3ZjAyNTg2My1iNTQzLTRmOWMtYTZmMC04M2Q1NmNhYzQ4MjAiLCJJbXBvcnRJZCI6bnVsbCwiVGl0bGUiOiJUMi4zIFN1cHBvcnQgZm9yIHRvb2wgZGV2ZWxvcGVycyIsIk5vdGUiOm51bGwsIkh5cGVybGluayI6bnVsbCwiSXNDaGFuZ2VkIjpmYWxzZSwiSXNOZXciOmZhbHNlfSx7IiRpZCI6IjI1OCIsIkdyb3VwTmFtZSI6bnVsbCwiU3RhcnREYXRlIjoiMjAxNi0wMi0wMVQwMDowMDowMFoiLCJFbmREYXRlIjoiMjAxNi0wNC0zMFQwMDowMDowMFoiLCJQZXJjZW50YWdlQ29tcGxldGUiOm51bGwsIlN0eWxlIjp7IiRpZCI6IjI1OSIsIlNoYXBlIjoyLCJTaGFwZVRoaWNrbmVzcyI6MSwiRHVyYXRpb25Gb3JtYXQiOjAsIkluY2x1ZGVOb25Xb3JraW5nRGF5c0luRHVyYXRpb24iOmZhbHN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S4wLCJMaW5lVHlwZSI6MCwiUGFyZW50U3R5bGUiOnsiJHJlZiI6Ijk1In19LCJWZXJ0aWNhbENvbm5lY3RvclN0eWxlIjp7IiRpZCI6IjI2Ny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I2OCIsIk1hcmdpbiI6eyIkcmVmIjoiMTAyIn0sIlBhZGRpbmciOnsiJHJlZiI6IjEwMyJ9LCJCYWNrZ3JvdW5kIjp7IiRpZCI6IjI2OSIsIkNvbG9yIjp7IiRpZCI6IjI3MCIsIkEiOjI1NSwiUiI6MjQ3LCJHIjoxNTAsIkIiOjcwfX0sIklzVmlzaWJsZSI6dHJ1ZSwiV2lkdGgiOjAuMCwiSGVpZ2h0IjoxNi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MTEsIkZvbnROYW1lIjoiQ2FsaWJyaSIsIklzQm9sZCI6dHJ1ZSwiSXNJdGFsaWMiOmZhbHNlLCJJc1VuZGVybGluZWQiOmZhbHNlLCJQYXJlbnRTdHlsZSI6eyIkcmVmIjoiMTA4In19LCJBdXRvU2l6ZSI6MiwiRm9yZWdyb3VuZCI6eyIkcmVmIjoiMTA5In0sIk1heFdpZHRoIjoxMDI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c0IiwiTGluZUNvbG9yIjpudWxsLCJMaW5lV2VpZ2h0IjowLjAsIkxpbmVUeXBlIjowLCJQYXJlbnRTdHlsZSI6bnVsbH0sIlBhcmVudFN0eWxlIjp7IiRyZWYiOiIxMDcifX0sIkRhdGVTdHlsZSI6eyIkaWQiOiIyNzUiLCJGb250U2V0dGluZ3MiOnsiJGlkIjoiMjc2IiwiRm9udFNpemUiOjc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3NyIsIkxpbmVDb2xvciI6bnVsbCwiTGluZVdlaWdodCI6MC4wLCJMaW5lVHlwZSI6MCwiUGFyZW50U3R5bGUiOm51bGx9LCJQYXJlbnRTdHlsZSI6eyIkcmVmIjoiMTE0In19LCJEYXRlRm9ybWF0Ijp7IiRyZWYiOiIxMjEifSwiSXNWaXNpYmxlIjp0cnVlLCJQYXJlbnRTdHlsZSI6eyIkcmVmIjoiODAifX0sIkluZGV4Ijo0LCJJZCI6Ijg3ZWU0OThiLTliMDItNGU3Mi1hOWZkLTRiZjBiOTNhOTA3ZSIsIkltcG9ydElkIjpudWxsLCJUaXRsZSI6IlQyLjQgRnV0dXJlIHBpbG90IGRlcGxveW1lbnQgIiwiTm90ZSI6bnVsbCwiSHlwZXJsaW5rIjpudWxsLCJJc0NoYW5nZWQiOmZhbHNlLCJJc05ldyI6ZmFsc2V9LHsiJGlkIjoiMjc4IiwiR3JvdXBOYW1lIjpudWxsLCJTdGFydERhdGUiOiIyMDE0LTA4LTAxVDAwOjAwOjAwWiIsIkVuZERhdGUiOiIyMDE2LTEwLTMxVDAwOjAwOjAwWiIsIlBlcmNlbnRhZ2VDb21wbGV0ZSI6bnVsbCwiU3R5bGUiOnsiJGlkIjoiMjc5IiwiU2hhcGUiOjIsIlNoYXBlVGhpY2tuZXNzIjoxLCJEdXJhdGlvbkZvcm1hdCI6MCwiSW5jbHVkZU5vbldvcmtpbmdEYXlzSW5EdXJhdGlvbiI6ZmFsc2UsIlBlcmNlbnRhZ2VDb21wbGV0ZVN0eWxlIjp7IiRpZCI6IjI4MCIsIkZvbnRTZXR0aW5ncyI6eyIkaWQiOiIyO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IiLCJMaW5lQ29sb3IiOm51bGwsIkxpbmVXZWlnaHQiOjAuMCwiTGluZVR5cGUiOjAsIlBhcmVudFN0eWxlIjpudWxsfSwiUGFyZW50U3R5bGUiOnsiJHJlZiI6IjgxIn19LCJEdXJhdGlvblN0eWxlIjp7IiRpZCI6IjI4MyIsIkZvbnRTZXR0aW5ncyI6eyIkaWQiOiIyO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UiLCJMaW5lQ29sb3IiOm51bGwsIkxpbmVXZWlnaHQiOjAuMCwiTGluZVR5cGUiOjAsIlBhcmVudFN0eWxlIjpudWxsfSwiUGFyZW50U3R5bGUiOnsiJHJlZiI6Ijg4In19LCJIb3Jpem9udGFsQ29ubmVjdG9yU3R5bGUiOnsiJGlkIjoiMjg2IiwiTGluZUNvbG9yIjp7IiRyZWYiOiI5NiJ9LCJMaW5lV2VpZ2h0IjoxLjAsIkxpbmVUeXBlIjowLCJQYXJlbnRTdHlsZSI6eyIkcmVmIjoiOTUifX0sIlZlcnRpY2FsQ29ubmVjdG9yU3R5bGUiOnsiJGlkIjoiMjg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jg4IiwiTWFyZ2luIjp7IiRyZWYiOiIxMDIifSwiUGFkZGluZyI6eyIkcmVmIjoiMTAzIn0sIkJhY2tncm91bmQiOnsiJGlkIjoiMjg5IiwiQ29sb3IiOnsiJGlkIjoiMjkwIiwiQSI6MjU1LCJSIjoyNDcsIkciOjE1MCwiQiI6NzB9fSwiSXNWaXNpYmxlIjp0cnVlLCJXaWR0aCI6MC4wLCJIZWlnaHQiOjE2LjAsIkJvcmRlclN0eWxlIjp7IiRpZCI6IjI5MSIsIkxpbmVDb2xvciI6eyIkcmVmIjoiMTA1In0sIkxpbmVXZWlnaHQiOjAuMCwiTGluZVR5cGUiOjAsIlBhcmVudFN0eWxlIjp7IiRyZWYiOiIxMDQifX0sIlBhcmVudFN0eWxlIjp7IiRyZWYiOiIxMDEifX0sIlRpdGxlU3R5bGUiOnsiJGlkIjoiMjkyIiwiRm9udFNldHRpbmdzIjp7IiRpZCI6IjI5MyIsIkZvbnRTaXplIjoxMSwiRm9udE5hbWUiOiJDYWxpYnJpIiwiSXNCb2xkIjp0cnVlLCJJc0l0YWxpYyI6ZmFsc2UsIklzVW5kZXJsaW5lZCI6ZmFsc2UsIlBhcmVudFN0eWxlIjp7IiRyZWYiOiIxMDgifX0sIkF1dG9TaXplIjoyLCJGb3JlZ3JvdW5kIjp7IiRyZWYiOiIxMDkifSwiTWF4V2lkdGgiOjEyNC41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OTQiLCJMaW5lQ29sb3IiOm51bGwsIkxpbmVXZWlnaHQiOjAuMCwiTGluZVR5cGUiOjAsIlBhcmVudFN0eWxlIjpudWxsfSwiUGFyZW50U3R5bGUiOnsiJHJlZiI6IjEwNyJ9fSwiRGF0ZVN0eWxlIjp7IiRpZCI6IjI5NSIsIkZvbnRTZXR0aW5ncyI6eyIkaWQiOiIyOTYiLCJGb250U2l6ZSI6Ny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3IiwiTGluZUNvbG9yIjpudWxsLCJMaW5lV2VpZ2h0IjowLjAsIkxpbmVUeXBlIjowLCJQYXJlbnRTdHlsZSI6bnVsbH0sIlBhcmVudFN0eWxlIjp7IiRyZWYiOiIxMTQifX0sIkRhdGVGb3JtYXQiOnsiJHJlZiI6IjEyMSJ9LCJJc1Zpc2libGUiOnRydWUsIlBhcmVudFN0eWxlIjp7IiRyZWYiOiI4MCJ9fSwiSW5kZXgiOjUsIklkIjoiM2Q1NTI0YjItMjBlYS00MjMyLWIyYWMtYTRkY2ViMWZkMjRmIiwiSW1wb3J0SWQiOm51bGwsIlRpdGxlIjoiVDIuNSBTdXBwb3J0IGFuZCBleGVjdXRpb24gb2YgcGlsb3RzIiwiTm90ZSI6bnVsbCwiSHlwZXJsaW5rIjpudWxsLCJJc0NoYW5nZWQiOmZhbHNlLCJJc05ldyI6ZmFsc2V9LHsiJGlkIjoiMjk4IiwiR3JvdXBOYW1lIjpudWxsLCJTdGFydERhdGUiOiIyMDE2LTExLTAxVDAwOjAwOjAwWiIsIkVuZERhdGUiOiIyMDE3LTAxLTMxVDAwOjAwOjAwWiIsIlBlcmNlbnRhZ2VDb21wbGV0ZSI6bnVsbCwiU3R5bGUiOnsiJGlkIjoiMjk5IiwiU2hhcGUiOjIsIlNoYXBlVGhpY2tuZXNzIjoxLCJEdXJhdGlvbkZvcm1hdCI6MCwiSW5jbHVkZU5vbldvcmtpbmdEYXlzSW5EdXJhdGlvbiI6ZmFsc2UsIlBlcmNlbnRhZ2VDb21wbGV0ZVN0eWxlIjp7IiRpZCI6IjMwMCIsIkZvbnRTZXR0aW5ncyI6eyIkaWQiOiIz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IiLCJMaW5lQ29sb3IiOm51bGwsIkxpbmVXZWlnaHQiOjAuMCwiTGluZVR5cGUiOjAsIlBhcmVudFN0eWxlIjpudWxsfSwiUGFyZW50U3R5bGUiOnsiJHJlZiI6IjgxIn19LCJEdXJhdGlvblN0eWxlIjp7IiRpZCI6IjMwMyIsIkZvbnRTZXR0aW5ncyI6eyIkaWQiOiIz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UiLCJMaW5lQ29sb3IiOm51bGwsIkxpbmVXZWlnaHQiOjAuMCwiTGluZVR5cGUiOjAsIlBhcmVudFN0eWxlIjpudWxsfSwiUGFyZW50U3R5bGUiOnsiJHJlZiI6Ijg4In19LCJIb3Jpem9udGFsQ29ubmVjdG9yU3R5bGUiOnsiJGlkIjoiMzA2IiwiTGluZUNvbG9yIjp7IiRyZWYiOiI5NiJ9LCJMaW5lV2VpZ2h0IjoxLjAsIkxpbmVUeXBlIjowLCJQYXJlbnRTdHlsZSI6eyIkcmVmIjoiOTUifX0sIlZlcnRpY2FsQ29ubmVjdG9yU3R5bGUiOnsiJGlkIjoiMz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A4IiwiTWFyZ2luIjp7IiRyZWYiOiIxMDIifSwiUGFkZGluZyI6eyIkcmVmIjoiMTAzIn0sIkJhY2tncm91bmQiOnsiJGlkIjoiMzA5IiwiQ29sb3IiOnsiJGlkIjoiMzEwIiwiQSI6MjU1LCJSIjoxOTIsIkciOjgwLCJCIjo3N319LCJJc1Zpc2libGUiOnRydWUsIldpZHRoIjowLjAsIkhlaWdodCI6MTYuMCwiQm9yZGVyU3R5bGUiOnsiJGlkIjoiMzExIiwiTGluZUNvbG9yIjp7IiRyZWYiOiIxMDUifSwiTGluZVdlaWdodCI6MC4wLCJMaW5lVHlwZSI6MCwiUGFyZW50U3R5bGUiOnsiJHJlZiI6IjEwNCJ9fSwiUGFyZW50U3R5bGUiOnsiJHJlZiI6IjEwMSJ9fSwiVGl0bGVTdHlsZSI6eyIkaWQiOiIzMTIiLCJGb250U2V0dGluZ3MiOnsiJGlkIjoiMzEzIiwiRm9udFNpemUiOjExLCJGb250TmFtZSI6IkNhbGlicmkiLCJJc0JvbGQiOnRydWUsIklzSXRhbGljIjpmYWxzZSwiSXNVbmRlcmxpbmVkIjpmYWxzZSwiUGFyZW50U3R5bGUiOnsiJHJlZiI6IjEwOCJ9fSwiQXV0b1NpemUiOjIsIkZvcmVncm91bmQiOnsiJHJlZiI6IjEwOSJ9LCJNYXhXaWR0aCI6Nzk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E0IiwiTGluZUNvbG9yIjpudWxsLCJMaW5lV2VpZ2h0IjowLjAsIkxpbmVUeXBlIjowLCJQYXJlbnRTdHlsZSI6bnVsbH0sIlBhcmVudFN0eWxlIjp7IiRyZWYiOiIxMDcifX0sIkRhdGVTdHlsZSI6eyIkaWQiOiIzMTUiLCJGb250U2V0dGluZ3MiOnsiJGlkIjoiMzE2IiwiRm9udFNpemUiOjc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2LCJJZCI6IjczYTc1M2ZjLTNlYjAtNGNjZS04YTc0LWY1ZjJlZTQ3NWZkZiIsIkltcG9ydElkIjpudWxsLCJUaXRsZSI6IlQyLjYgRmluYWwgcHVibGljIHJlcG9ydCIsIk5vdGUiOm51bGwsIkh5cGVybGluayI6bnVsbCwiSXNDaGFuZ2VkIjpmYWxzZSwiSXNOZXciOmZhbHNlfV0sIk1zUHJvamVjdEl0ZW1zVHJlZSI6eyIkaWQiOiIzMTgiLCJSb290Ijp7IkltcG9ydElkIjpudWxsLCJJc0ltcG9ydGVkIjpmYWxzZSwiQ2hpbGRyZW4iOltdfX0sIk1ldGFkYXRhIjp7IiRpZCI6IjMxOSJ9LCJTZXR0aW5ncyI6eyIkaWQiOiIzMjAiLCJJbXBhT3B0aW9ucyI6eyIkaWQiOiIzMjE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SwiVGltZWxpbmVJbXBvcnRlZEZyb21FeGNlbCI6ZmFsc2V9"/>
  <p:tag name="__MASTER" val="__part_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-ark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F0BE4EE594045A1B668F1C6C3E04B" ma:contentTypeVersion="0" ma:contentTypeDescription="Create a new document." ma:contentTypeScope="" ma:versionID="524aa898f3ba6e7811e7183c4a2714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402363-799C-4655-BF0A-A9A2AE91B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4381A-802B-4134-AE61-CFD101813489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A7BCEC9-193C-48E8-929C-6921B32E8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e-ark slides</Template>
  <TotalTime>22911</TotalTime>
  <Words>187</Words>
  <Application>Microsoft Office PowerPoint</Application>
  <PresentationFormat>Diavetítés a képernyőre (4:3 oldalarány)</PresentationFormat>
  <Paragraphs>66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e-ark slides</vt:lpstr>
      <vt:lpstr>PowerPoint bemutató</vt:lpstr>
      <vt:lpstr>PowerPoint bemutató</vt:lpstr>
      <vt:lpstr>General Model 1.0</vt:lpstr>
      <vt:lpstr>PowerPoint bemutató</vt:lpstr>
      <vt:lpstr>General Model 2.0 – 2.3</vt:lpstr>
      <vt:lpstr>PowerPoint bemutató</vt:lpstr>
      <vt:lpstr>General Model 3.0</vt:lpstr>
      <vt:lpstr>General Model 2.3 és 3.0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Isti</dc:creator>
  <cp:lastModifiedBy>rethy</cp:lastModifiedBy>
  <cp:revision>381</cp:revision>
  <dcterms:created xsi:type="dcterms:W3CDTF">2014-02-02T08:18:48Z</dcterms:created>
  <dcterms:modified xsi:type="dcterms:W3CDTF">2017-05-24T09:45:25Z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0x01010084FF0BE4EE594045A1B668F1C6C3E04B</vt:lpwstr>
  </property>
</Properties>
</file>